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9" r:id="rId2"/>
    <p:sldId id="260" r:id="rId3"/>
    <p:sldId id="266" r:id="rId4"/>
    <p:sldId id="261" r:id="rId5"/>
    <p:sldId id="262" r:id="rId6"/>
    <p:sldId id="263" r:id="rId7"/>
    <p:sldId id="257" r:id="rId8"/>
    <p:sldId id="258"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81AC2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16" autoAdjust="0"/>
  </p:normalViewPr>
  <p:slideViewPr>
    <p:cSldViewPr>
      <p:cViewPr varScale="1">
        <p:scale>
          <a:sx n="92" d="100"/>
          <a:sy n="92" d="100"/>
        </p:scale>
        <p:origin x="-154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8EFF9B-31A0-4A8F-8056-7A1BD6215C93}" type="doc">
      <dgm:prSet loTypeId="urn:microsoft.com/office/officeart/2005/8/layout/cycle4" loCatId="relationship" qsTypeId="urn:microsoft.com/office/officeart/2005/8/quickstyle/simple1" qsCatId="simple" csTypeId="urn:microsoft.com/office/officeart/2005/8/colors/colorful1" csCatId="colorful" phldr="1"/>
      <dgm:spPr/>
      <dgm:t>
        <a:bodyPr/>
        <a:lstStyle/>
        <a:p>
          <a:endParaRPr lang="en-US"/>
        </a:p>
      </dgm:t>
    </dgm:pt>
    <dgm:pt modelId="{E62C601C-9D73-4BBB-8AFA-2D77503074F7}">
      <dgm:prSet phldrT="[Text]"/>
      <dgm:spPr>
        <a:solidFill>
          <a:srgbClr val="FFC000"/>
        </a:solidFill>
      </dgm:spPr>
      <dgm:t>
        <a:bodyPr/>
        <a:lstStyle/>
        <a:p>
          <a:endParaRPr lang="en-US" dirty="0"/>
        </a:p>
      </dgm:t>
    </dgm:pt>
    <dgm:pt modelId="{105543BB-83C7-4B5B-AD06-6FEC6E78005F}" type="parTrans" cxnId="{D447154C-9EDD-4C48-B0CC-5990BFF63495}">
      <dgm:prSet/>
      <dgm:spPr/>
      <dgm:t>
        <a:bodyPr/>
        <a:lstStyle/>
        <a:p>
          <a:endParaRPr lang="en-US"/>
        </a:p>
      </dgm:t>
    </dgm:pt>
    <dgm:pt modelId="{A4FDDAEF-BC81-4F05-8B10-8A7FF70E3794}" type="sibTrans" cxnId="{D447154C-9EDD-4C48-B0CC-5990BFF63495}">
      <dgm:prSet/>
      <dgm:spPr/>
      <dgm:t>
        <a:bodyPr/>
        <a:lstStyle/>
        <a:p>
          <a:endParaRPr lang="en-US"/>
        </a:p>
      </dgm:t>
    </dgm:pt>
    <dgm:pt modelId="{75208339-9C66-4718-ADB2-1CAE95448AD9}">
      <dgm:prSet phldrT="[Text]"/>
      <dgm:spPr>
        <a:solidFill>
          <a:srgbClr val="81AC20"/>
        </a:solidFill>
      </dgm:spPr>
      <dgm:t>
        <a:bodyPr/>
        <a:lstStyle/>
        <a:p>
          <a:endParaRPr lang="en-US" dirty="0"/>
        </a:p>
      </dgm:t>
    </dgm:pt>
    <dgm:pt modelId="{EF62937E-B867-45AC-8209-023E9C235FBE}" type="parTrans" cxnId="{2BD627E4-5AF7-4EC8-9868-11551F80222F}">
      <dgm:prSet/>
      <dgm:spPr/>
      <dgm:t>
        <a:bodyPr/>
        <a:lstStyle/>
        <a:p>
          <a:endParaRPr lang="en-US"/>
        </a:p>
      </dgm:t>
    </dgm:pt>
    <dgm:pt modelId="{C3EC0450-D2A0-442E-A1AC-71207FA7BABC}" type="sibTrans" cxnId="{2BD627E4-5AF7-4EC8-9868-11551F80222F}">
      <dgm:prSet/>
      <dgm:spPr/>
      <dgm:t>
        <a:bodyPr/>
        <a:lstStyle/>
        <a:p>
          <a:endParaRPr lang="en-US"/>
        </a:p>
      </dgm:t>
    </dgm:pt>
    <dgm:pt modelId="{8D93F4D4-21DE-46F8-830F-CEA82CF2227E}">
      <dgm:prSet phldrT="[Text]"/>
      <dgm:spPr>
        <a:solidFill>
          <a:srgbClr val="6699FF"/>
        </a:solidFill>
      </dgm:spPr>
      <dgm:t>
        <a:bodyPr/>
        <a:lstStyle/>
        <a:p>
          <a:endParaRPr lang="en-US" dirty="0"/>
        </a:p>
      </dgm:t>
    </dgm:pt>
    <dgm:pt modelId="{52511CA3-7293-4CBC-9FAE-5F8E5AB5B33E}" type="parTrans" cxnId="{2E062FA6-594B-45AC-9DAA-DD989A62613A}">
      <dgm:prSet/>
      <dgm:spPr/>
      <dgm:t>
        <a:bodyPr/>
        <a:lstStyle/>
        <a:p>
          <a:endParaRPr lang="en-US"/>
        </a:p>
      </dgm:t>
    </dgm:pt>
    <dgm:pt modelId="{3B1A87F9-9101-454B-92BE-88B7471A0DD1}" type="sibTrans" cxnId="{2E062FA6-594B-45AC-9DAA-DD989A62613A}">
      <dgm:prSet/>
      <dgm:spPr/>
      <dgm:t>
        <a:bodyPr/>
        <a:lstStyle/>
        <a:p>
          <a:endParaRPr lang="en-US"/>
        </a:p>
      </dgm:t>
    </dgm:pt>
    <dgm:pt modelId="{0FA16A89-0837-4EBF-9519-F1F82CA489AF}">
      <dgm:prSet phldrT="[Text]"/>
      <dgm:spPr>
        <a:solidFill>
          <a:srgbClr val="CC3300"/>
        </a:solidFill>
      </dgm:spPr>
      <dgm:t>
        <a:bodyPr/>
        <a:lstStyle/>
        <a:p>
          <a:endParaRPr lang="en-US" dirty="0"/>
        </a:p>
      </dgm:t>
    </dgm:pt>
    <dgm:pt modelId="{901B2633-9D21-44DD-A0DF-6447BDFB0BC1}" type="parTrans" cxnId="{1ED80B9B-5E7D-4655-ADC4-E4553FC86B56}">
      <dgm:prSet/>
      <dgm:spPr/>
      <dgm:t>
        <a:bodyPr/>
        <a:lstStyle/>
        <a:p>
          <a:endParaRPr lang="en-US"/>
        </a:p>
      </dgm:t>
    </dgm:pt>
    <dgm:pt modelId="{DF6BDDBB-304A-4050-BCFC-73BC0298C4B6}" type="sibTrans" cxnId="{1ED80B9B-5E7D-4655-ADC4-E4553FC86B56}">
      <dgm:prSet/>
      <dgm:spPr/>
      <dgm:t>
        <a:bodyPr/>
        <a:lstStyle/>
        <a:p>
          <a:endParaRPr lang="en-US"/>
        </a:p>
      </dgm:t>
    </dgm:pt>
    <dgm:pt modelId="{91B581A9-0EF2-4D1B-848A-BCD880321425}">
      <dgm:prSet phldrT="[Text]" custT="1"/>
      <dgm:spPr>
        <a:ln>
          <a:solidFill>
            <a:srgbClr val="6699FF"/>
          </a:solidFill>
        </a:ln>
      </dgm:spPr>
      <dgm:t>
        <a:bodyPr/>
        <a:lstStyle/>
        <a:p>
          <a:pPr algn="r"/>
          <a:r>
            <a:rPr lang="en-US" sz="1000" dirty="0"/>
            <a:t>Somewhat Engaged</a:t>
          </a:r>
        </a:p>
      </dgm:t>
    </dgm:pt>
    <dgm:pt modelId="{747B2821-E206-4D30-8451-C3176D4788D1}" type="sibTrans" cxnId="{50D0BB4D-3EA3-4C58-9BA6-C1C185328D3C}">
      <dgm:prSet/>
      <dgm:spPr/>
      <dgm:t>
        <a:bodyPr/>
        <a:lstStyle/>
        <a:p>
          <a:endParaRPr lang="en-US"/>
        </a:p>
      </dgm:t>
    </dgm:pt>
    <dgm:pt modelId="{22A20BE2-892A-4A81-94BA-C0D9EE838337}" type="parTrans" cxnId="{50D0BB4D-3EA3-4C58-9BA6-C1C185328D3C}">
      <dgm:prSet/>
      <dgm:spPr/>
      <dgm:t>
        <a:bodyPr/>
        <a:lstStyle/>
        <a:p>
          <a:endParaRPr lang="en-US"/>
        </a:p>
      </dgm:t>
    </dgm:pt>
    <dgm:pt modelId="{2CA5080A-CF21-4399-B8EB-9D746FAFE581}">
      <dgm:prSet phldrT="[Text]" custT="1"/>
      <dgm:spPr>
        <a:ln>
          <a:solidFill>
            <a:srgbClr val="81AC20"/>
          </a:solidFill>
        </a:ln>
      </dgm:spPr>
      <dgm:t>
        <a:bodyPr/>
        <a:lstStyle/>
        <a:p>
          <a:pPr algn="r"/>
          <a:r>
            <a:rPr lang="en-US" sz="1000" dirty="0"/>
            <a:t>Positively Engaged</a:t>
          </a:r>
        </a:p>
      </dgm:t>
    </dgm:pt>
    <dgm:pt modelId="{ED5B4057-A071-4C42-895F-1BDBF72BB7C2}" type="sibTrans" cxnId="{CB6FF50E-A15A-42CD-B339-684D17AAE487}">
      <dgm:prSet/>
      <dgm:spPr/>
      <dgm:t>
        <a:bodyPr/>
        <a:lstStyle/>
        <a:p>
          <a:endParaRPr lang="en-US"/>
        </a:p>
      </dgm:t>
    </dgm:pt>
    <dgm:pt modelId="{BACBFE3F-024A-492A-B8E9-A69A9032F0AF}" type="parTrans" cxnId="{CB6FF50E-A15A-42CD-B339-684D17AAE487}">
      <dgm:prSet/>
      <dgm:spPr/>
      <dgm:t>
        <a:bodyPr/>
        <a:lstStyle/>
        <a:p>
          <a:endParaRPr lang="en-US"/>
        </a:p>
      </dgm:t>
    </dgm:pt>
    <dgm:pt modelId="{6315C0C4-9D5E-4575-9F4D-5ED2DDA54FA7}">
      <dgm:prSet phldrT="[Text]" custT="1"/>
      <dgm:spPr>
        <a:ln>
          <a:solidFill>
            <a:srgbClr val="FFC000"/>
          </a:solidFill>
        </a:ln>
      </dgm:spPr>
      <dgm:t>
        <a:bodyPr/>
        <a:lstStyle/>
        <a:p>
          <a:r>
            <a:rPr lang="en-US" sz="1000" dirty="0"/>
            <a:t>Negatively Engaged</a:t>
          </a:r>
        </a:p>
      </dgm:t>
    </dgm:pt>
    <dgm:pt modelId="{643C8B58-40F1-4B56-8655-4C6D8AE76BDF}" type="sibTrans" cxnId="{4258C004-12C6-4261-81A7-7EA90FDFFE59}">
      <dgm:prSet/>
      <dgm:spPr/>
      <dgm:t>
        <a:bodyPr/>
        <a:lstStyle/>
        <a:p>
          <a:endParaRPr lang="en-US"/>
        </a:p>
      </dgm:t>
    </dgm:pt>
    <dgm:pt modelId="{345CE731-2586-4FD8-9622-DBF0EA3BE9A6}" type="parTrans" cxnId="{4258C004-12C6-4261-81A7-7EA90FDFFE59}">
      <dgm:prSet/>
      <dgm:spPr/>
      <dgm:t>
        <a:bodyPr/>
        <a:lstStyle/>
        <a:p>
          <a:endParaRPr lang="en-US"/>
        </a:p>
      </dgm:t>
    </dgm:pt>
    <dgm:pt modelId="{EFA49253-7D35-4CA7-89A5-27DDA9F645F4}">
      <dgm:prSet phldrT="[Text]" custT="1"/>
      <dgm:spPr>
        <a:ln>
          <a:solidFill>
            <a:srgbClr val="FFC000"/>
          </a:solidFill>
        </a:ln>
      </dgm:spPr>
      <dgm:t>
        <a:bodyPr/>
        <a:lstStyle/>
        <a:p>
          <a:endParaRPr lang="en-US" sz="1000" dirty="0"/>
        </a:p>
      </dgm:t>
    </dgm:pt>
    <dgm:pt modelId="{8C0AAB7F-CFDC-462F-8DDF-3961AA23EB48}" type="parTrans" cxnId="{C400B9D1-0E10-45F0-B78F-64921BC4D870}">
      <dgm:prSet/>
      <dgm:spPr/>
      <dgm:t>
        <a:bodyPr/>
        <a:lstStyle/>
        <a:p>
          <a:endParaRPr lang="en-US"/>
        </a:p>
      </dgm:t>
    </dgm:pt>
    <dgm:pt modelId="{CA23ADE1-5673-432C-8984-1E795D916614}" type="sibTrans" cxnId="{C400B9D1-0E10-45F0-B78F-64921BC4D870}">
      <dgm:prSet/>
      <dgm:spPr/>
      <dgm:t>
        <a:bodyPr/>
        <a:lstStyle/>
        <a:p>
          <a:endParaRPr lang="en-US"/>
        </a:p>
      </dgm:t>
    </dgm:pt>
    <dgm:pt modelId="{2775987F-FB0E-476F-97C6-15F66DFF38FC}">
      <dgm:prSet phldrT="[Text]" custT="1"/>
      <dgm:spPr>
        <a:ln>
          <a:solidFill>
            <a:srgbClr val="81AC20"/>
          </a:solidFill>
        </a:ln>
      </dgm:spPr>
      <dgm:t>
        <a:bodyPr/>
        <a:lstStyle/>
        <a:p>
          <a:pPr algn="l"/>
          <a:endParaRPr lang="en-US" sz="1000" dirty="0"/>
        </a:p>
      </dgm:t>
    </dgm:pt>
    <dgm:pt modelId="{EC1EDFBA-B671-4152-8C94-EE87CA66D19C}" type="parTrans" cxnId="{69F985DB-26EC-46D3-9B81-3783ECE42542}">
      <dgm:prSet/>
      <dgm:spPr/>
      <dgm:t>
        <a:bodyPr/>
        <a:lstStyle/>
        <a:p>
          <a:endParaRPr lang="en-US"/>
        </a:p>
      </dgm:t>
    </dgm:pt>
    <dgm:pt modelId="{584CF8EE-0D2B-410A-93E7-FDAFC4F48147}" type="sibTrans" cxnId="{69F985DB-26EC-46D3-9B81-3783ECE42542}">
      <dgm:prSet/>
      <dgm:spPr/>
      <dgm:t>
        <a:bodyPr/>
        <a:lstStyle/>
        <a:p>
          <a:endParaRPr lang="en-US"/>
        </a:p>
      </dgm:t>
    </dgm:pt>
    <dgm:pt modelId="{A1CA928F-E2B7-42F2-825A-1687713DAD0C}">
      <dgm:prSet phldrT="[Text]" custT="1"/>
      <dgm:spPr>
        <a:ln>
          <a:solidFill>
            <a:srgbClr val="CC3300"/>
          </a:solidFill>
        </a:ln>
      </dgm:spPr>
      <dgm:t>
        <a:bodyPr/>
        <a:lstStyle/>
        <a:p>
          <a:r>
            <a:rPr lang="en-US" sz="1000" dirty="0"/>
            <a:t>Disengaged</a:t>
          </a:r>
        </a:p>
      </dgm:t>
    </dgm:pt>
    <dgm:pt modelId="{CA6A9CDD-9451-4EC9-A7C9-11781FE07F91}" type="sibTrans" cxnId="{272DD290-75C4-452D-9B8E-48D77A27981B}">
      <dgm:prSet/>
      <dgm:spPr/>
      <dgm:t>
        <a:bodyPr/>
        <a:lstStyle/>
        <a:p>
          <a:endParaRPr lang="en-US"/>
        </a:p>
      </dgm:t>
    </dgm:pt>
    <dgm:pt modelId="{208C4005-AF6D-476E-A0D4-33E89DC20A97}" type="parTrans" cxnId="{272DD290-75C4-452D-9B8E-48D77A27981B}">
      <dgm:prSet/>
      <dgm:spPr/>
      <dgm:t>
        <a:bodyPr/>
        <a:lstStyle/>
        <a:p>
          <a:endParaRPr lang="en-US"/>
        </a:p>
      </dgm:t>
    </dgm:pt>
    <dgm:pt modelId="{D4CD9764-0560-49E0-9014-B9CBF17E0D79}">
      <dgm:prSet phldrT="[Text]" custT="1"/>
      <dgm:spPr>
        <a:ln>
          <a:solidFill>
            <a:srgbClr val="CC3300"/>
          </a:solidFill>
        </a:ln>
      </dgm:spPr>
      <dgm:t>
        <a:bodyPr/>
        <a:lstStyle/>
        <a:p>
          <a:endParaRPr lang="en-US" sz="400" dirty="0"/>
        </a:p>
      </dgm:t>
    </dgm:pt>
    <dgm:pt modelId="{E3D52265-A21C-4E13-A756-4D878B8D8F97}" type="parTrans" cxnId="{0EAA7074-4971-4B75-9E45-01444D6A2C52}">
      <dgm:prSet/>
      <dgm:spPr/>
      <dgm:t>
        <a:bodyPr/>
        <a:lstStyle/>
        <a:p>
          <a:endParaRPr lang="en-US"/>
        </a:p>
      </dgm:t>
    </dgm:pt>
    <dgm:pt modelId="{ADC2DFE8-7E86-4F17-B12C-7B3184D28D70}" type="sibTrans" cxnId="{0EAA7074-4971-4B75-9E45-01444D6A2C52}">
      <dgm:prSet/>
      <dgm:spPr/>
      <dgm:t>
        <a:bodyPr/>
        <a:lstStyle/>
        <a:p>
          <a:endParaRPr lang="en-US"/>
        </a:p>
      </dgm:t>
    </dgm:pt>
    <dgm:pt modelId="{D8BFE15F-9CFF-40B7-AE3A-88FA3D17BC75}" type="pres">
      <dgm:prSet presAssocID="{F38EFF9B-31A0-4A8F-8056-7A1BD6215C93}" presName="cycleMatrixDiagram" presStyleCnt="0">
        <dgm:presLayoutVars>
          <dgm:chMax val="1"/>
          <dgm:dir/>
          <dgm:animLvl val="lvl"/>
          <dgm:resizeHandles val="exact"/>
        </dgm:presLayoutVars>
      </dgm:prSet>
      <dgm:spPr/>
      <dgm:t>
        <a:bodyPr/>
        <a:lstStyle/>
        <a:p>
          <a:endParaRPr lang="en-US"/>
        </a:p>
      </dgm:t>
    </dgm:pt>
    <dgm:pt modelId="{C188A345-787E-47D8-AB07-65B38C5AA61E}" type="pres">
      <dgm:prSet presAssocID="{F38EFF9B-31A0-4A8F-8056-7A1BD6215C93}" presName="children" presStyleCnt="0"/>
      <dgm:spPr/>
    </dgm:pt>
    <dgm:pt modelId="{5FA9EA8F-C216-410C-B87C-84D7BED38DAD}" type="pres">
      <dgm:prSet presAssocID="{F38EFF9B-31A0-4A8F-8056-7A1BD6215C93}" presName="child1group" presStyleCnt="0"/>
      <dgm:spPr/>
    </dgm:pt>
    <dgm:pt modelId="{CB73EEBC-F9FD-4054-918E-162C9A8A5D10}" type="pres">
      <dgm:prSet presAssocID="{F38EFF9B-31A0-4A8F-8056-7A1BD6215C93}" presName="child1" presStyleLbl="bgAcc1" presStyleIdx="0" presStyleCnt="4" custScaleX="134717" custScaleY="136399"/>
      <dgm:spPr/>
      <dgm:t>
        <a:bodyPr/>
        <a:lstStyle/>
        <a:p>
          <a:endParaRPr lang="en-US"/>
        </a:p>
      </dgm:t>
    </dgm:pt>
    <dgm:pt modelId="{27A0DE10-2035-4BB2-A909-6EAA61997BF0}" type="pres">
      <dgm:prSet presAssocID="{F38EFF9B-31A0-4A8F-8056-7A1BD6215C93}" presName="child1Text" presStyleLbl="bgAcc1" presStyleIdx="0" presStyleCnt="4">
        <dgm:presLayoutVars>
          <dgm:bulletEnabled val="1"/>
        </dgm:presLayoutVars>
      </dgm:prSet>
      <dgm:spPr/>
      <dgm:t>
        <a:bodyPr/>
        <a:lstStyle/>
        <a:p>
          <a:endParaRPr lang="en-US"/>
        </a:p>
      </dgm:t>
    </dgm:pt>
    <dgm:pt modelId="{EBFD6217-9AB6-4A1D-948A-FC4F8E2B27AC}" type="pres">
      <dgm:prSet presAssocID="{F38EFF9B-31A0-4A8F-8056-7A1BD6215C93}" presName="child2group" presStyleCnt="0"/>
      <dgm:spPr/>
    </dgm:pt>
    <dgm:pt modelId="{70CE71C7-8FFB-46F6-9DF9-095558E2B7D1}" type="pres">
      <dgm:prSet presAssocID="{F38EFF9B-31A0-4A8F-8056-7A1BD6215C93}" presName="child2" presStyleLbl="bgAcc1" presStyleIdx="1" presStyleCnt="4" custScaleX="134717" custScaleY="136399"/>
      <dgm:spPr/>
      <dgm:t>
        <a:bodyPr/>
        <a:lstStyle/>
        <a:p>
          <a:endParaRPr lang="en-US"/>
        </a:p>
      </dgm:t>
    </dgm:pt>
    <dgm:pt modelId="{0C0C299C-CCD2-4BDC-99B4-1416F7635BC9}" type="pres">
      <dgm:prSet presAssocID="{F38EFF9B-31A0-4A8F-8056-7A1BD6215C93}" presName="child2Text" presStyleLbl="bgAcc1" presStyleIdx="1" presStyleCnt="4">
        <dgm:presLayoutVars>
          <dgm:bulletEnabled val="1"/>
        </dgm:presLayoutVars>
      </dgm:prSet>
      <dgm:spPr/>
      <dgm:t>
        <a:bodyPr/>
        <a:lstStyle/>
        <a:p>
          <a:endParaRPr lang="en-US"/>
        </a:p>
      </dgm:t>
    </dgm:pt>
    <dgm:pt modelId="{0E3BE439-0A10-4A97-B1DE-7F7DBF921BDE}" type="pres">
      <dgm:prSet presAssocID="{F38EFF9B-31A0-4A8F-8056-7A1BD6215C93}" presName="child3group" presStyleCnt="0"/>
      <dgm:spPr/>
    </dgm:pt>
    <dgm:pt modelId="{250B14EC-ADE8-4A47-B562-4D0FEDA36B7B}" type="pres">
      <dgm:prSet presAssocID="{F38EFF9B-31A0-4A8F-8056-7A1BD6215C93}" presName="child3" presStyleLbl="bgAcc1" presStyleIdx="2" presStyleCnt="4" custScaleX="134717" custScaleY="136399"/>
      <dgm:spPr/>
      <dgm:t>
        <a:bodyPr/>
        <a:lstStyle/>
        <a:p>
          <a:endParaRPr lang="en-US"/>
        </a:p>
      </dgm:t>
    </dgm:pt>
    <dgm:pt modelId="{6B3B175A-08EB-4983-9C50-ECAFFB38BC3B}" type="pres">
      <dgm:prSet presAssocID="{F38EFF9B-31A0-4A8F-8056-7A1BD6215C93}" presName="child3Text" presStyleLbl="bgAcc1" presStyleIdx="2" presStyleCnt="4">
        <dgm:presLayoutVars>
          <dgm:bulletEnabled val="1"/>
        </dgm:presLayoutVars>
      </dgm:prSet>
      <dgm:spPr/>
      <dgm:t>
        <a:bodyPr/>
        <a:lstStyle/>
        <a:p>
          <a:endParaRPr lang="en-US"/>
        </a:p>
      </dgm:t>
    </dgm:pt>
    <dgm:pt modelId="{3AC7EAAE-9CF7-4E2B-9852-767CC5B53519}" type="pres">
      <dgm:prSet presAssocID="{F38EFF9B-31A0-4A8F-8056-7A1BD6215C93}" presName="child4group" presStyleCnt="0"/>
      <dgm:spPr/>
    </dgm:pt>
    <dgm:pt modelId="{58E852A5-A124-4310-94E8-D2DAF97AC17C}" type="pres">
      <dgm:prSet presAssocID="{F38EFF9B-31A0-4A8F-8056-7A1BD6215C93}" presName="child4" presStyleLbl="bgAcc1" presStyleIdx="3" presStyleCnt="4" custScaleX="134717" custScaleY="136399"/>
      <dgm:spPr/>
      <dgm:t>
        <a:bodyPr/>
        <a:lstStyle/>
        <a:p>
          <a:endParaRPr lang="en-US"/>
        </a:p>
      </dgm:t>
    </dgm:pt>
    <dgm:pt modelId="{B41C9EC3-E7D3-4B6A-90B8-F65130621D9F}" type="pres">
      <dgm:prSet presAssocID="{F38EFF9B-31A0-4A8F-8056-7A1BD6215C93}" presName="child4Text" presStyleLbl="bgAcc1" presStyleIdx="3" presStyleCnt="4">
        <dgm:presLayoutVars>
          <dgm:bulletEnabled val="1"/>
        </dgm:presLayoutVars>
      </dgm:prSet>
      <dgm:spPr/>
      <dgm:t>
        <a:bodyPr/>
        <a:lstStyle/>
        <a:p>
          <a:endParaRPr lang="en-US"/>
        </a:p>
      </dgm:t>
    </dgm:pt>
    <dgm:pt modelId="{51112C2E-51FF-4629-B91A-42B9A749AE51}" type="pres">
      <dgm:prSet presAssocID="{F38EFF9B-31A0-4A8F-8056-7A1BD6215C93}" presName="childPlaceholder" presStyleCnt="0"/>
      <dgm:spPr/>
    </dgm:pt>
    <dgm:pt modelId="{1696CBE6-9260-4525-A073-065682D99BF0}" type="pres">
      <dgm:prSet presAssocID="{F38EFF9B-31A0-4A8F-8056-7A1BD6215C93}" presName="circle" presStyleCnt="0"/>
      <dgm:spPr/>
    </dgm:pt>
    <dgm:pt modelId="{2BE753B3-45A9-4439-9541-5F61C080F627}" type="pres">
      <dgm:prSet presAssocID="{F38EFF9B-31A0-4A8F-8056-7A1BD6215C93}" presName="quadrant1" presStyleLbl="node1" presStyleIdx="0" presStyleCnt="4">
        <dgm:presLayoutVars>
          <dgm:chMax val="1"/>
          <dgm:bulletEnabled val="1"/>
        </dgm:presLayoutVars>
      </dgm:prSet>
      <dgm:spPr/>
      <dgm:t>
        <a:bodyPr/>
        <a:lstStyle/>
        <a:p>
          <a:endParaRPr lang="en-US"/>
        </a:p>
      </dgm:t>
    </dgm:pt>
    <dgm:pt modelId="{70068151-F8CD-48B8-8A00-04C2B9EE61E3}" type="pres">
      <dgm:prSet presAssocID="{F38EFF9B-31A0-4A8F-8056-7A1BD6215C93}" presName="quadrant2" presStyleLbl="node1" presStyleIdx="1" presStyleCnt="4">
        <dgm:presLayoutVars>
          <dgm:chMax val="1"/>
          <dgm:bulletEnabled val="1"/>
        </dgm:presLayoutVars>
      </dgm:prSet>
      <dgm:spPr/>
      <dgm:t>
        <a:bodyPr/>
        <a:lstStyle/>
        <a:p>
          <a:endParaRPr lang="en-US"/>
        </a:p>
      </dgm:t>
    </dgm:pt>
    <dgm:pt modelId="{604FC654-8924-41D1-8645-6F2A5856B0E8}" type="pres">
      <dgm:prSet presAssocID="{F38EFF9B-31A0-4A8F-8056-7A1BD6215C93}" presName="quadrant3" presStyleLbl="node1" presStyleIdx="2" presStyleCnt="4">
        <dgm:presLayoutVars>
          <dgm:chMax val="1"/>
          <dgm:bulletEnabled val="1"/>
        </dgm:presLayoutVars>
      </dgm:prSet>
      <dgm:spPr/>
      <dgm:t>
        <a:bodyPr/>
        <a:lstStyle/>
        <a:p>
          <a:endParaRPr lang="en-US"/>
        </a:p>
      </dgm:t>
    </dgm:pt>
    <dgm:pt modelId="{BA80DF30-0C9A-47F4-AC15-22CF07C39C99}" type="pres">
      <dgm:prSet presAssocID="{F38EFF9B-31A0-4A8F-8056-7A1BD6215C93}" presName="quadrant4" presStyleLbl="node1" presStyleIdx="3" presStyleCnt="4">
        <dgm:presLayoutVars>
          <dgm:chMax val="1"/>
          <dgm:bulletEnabled val="1"/>
        </dgm:presLayoutVars>
      </dgm:prSet>
      <dgm:spPr/>
      <dgm:t>
        <a:bodyPr/>
        <a:lstStyle/>
        <a:p>
          <a:endParaRPr lang="en-US"/>
        </a:p>
      </dgm:t>
    </dgm:pt>
    <dgm:pt modelId="{DC557C34-B15D-4087-ABBF-2360096B6403}" type="pres">
      <dgm:prSet presAssocID="{F38EFF9B-31A0-4A8F-8056-7A1BD6215C93}" presName="quadrantPlaceholder" presStyleCnt="0"/>
      <dgm:spPr/>
    </dgm:pt>
    <dgm:pt modelId="{83F7D9B5-8CFB-44D8-91A4-0DAA47E9A825}" type="pres">
      <dgm:prSet presAssocID="{F38EFF9B-31A0-4A8F-8056-7A1BD6215C93}" presName="center1" presStyleLbl="fgShp" presStyleIdx="0" presStyleCnt="2"/>
      <dgm:spPr/>
    </dgm:pt>
    <dgm:pt modelId="{1CCABE26-1E93-492A-9555-439CBEBB1257}" type="pres">
      <dgm:prSet presAssocID="{F38EFF9B-31A0-4A8F-8056-7A1BD6215C93}" presName="center2" presStyleLbl="fgShp" presStyleIdx="1" presStyleCnt="2"/>
      <dgm:spPr/>
    </dgm:pt>
  </dgm:ptLst>
  <dgm:cxnLst>
    <dgm:cxn modelId="{402AA729-9C2A-4E25-86C6-EC1A55AFA805}" type="presOf" srcId="{75208339-9C66-4718-ADB2-1CAE95448AD9}" destId="{70068151-F8CD-48B8-8A00-04C2B9EE61E3}" srcOrd="0" destOrd="0" presId="urn:microsoft.com/office/officeart/2005/8/layout/cycle4"/>
    <dgm:cxn modelId="{9597C243-3E2D-459D-B5BB-3E5D855C1F65}" type="presOf" srcId="{2CA5080A-CF21-4399-B8EB-9D746FAFE581}" destId="{0C0C299C-CCD2-4BDC-99B4-1416F7635BC9}" srcOrd="1" destOrd="1" presId="urn:microsoft.com/office/officeart/2005/8/layout/cycle4"/>
    <dgm:cxn modelId="{FEBD87C6-61D1-4550-B1DE-67ACE6BBD9E7}" type="presOf" srcId="{2775987F-FB0E-476F-97C6-15F66DFF38FC}" destId="{70CE71C7-8FFB-46F6-9DF9-095558E2B7D1}" srcOrd="0" destOrd="0" presId="urn:microsoft.com/office/officeart/2005/8/layout/cycle4"/>
    <dgm:cxn modelId="{69F985DB-26EC-46D3-9B81-3783ECE42542}" srcId="{75208339-9C66-4718-ADB2-1CAE95448AD9}" destId="{2775987F-FB0E-476F-97C6-15F66DFF38FC}" srcOrd="0" destOrd="0" parTransId="{EC1EDFBA-B671-4152-8C94-EE87CA66D19C}" sibTransId="{584CF8EE-0D2B-410A-93E7-FDAFC4F48147}"/>
    <dgm:cxn modelId="{CB6FF50E-A15A-42CD-B339-684D17AAE487}" srcId="{75208339-9C66-4718-ADB2-1CAE95448AD9}" destId="{2CA5080A-CF21-4399-B8EB-9D746FAFE581}" srcOrd="1" destOrd="0" parTransId="{BACBFE3F-024A-492A-B8E9-A69A9032F0AF}" sibTransId="{ED5B4057-A071-4C42-895F-1BDBF72BB7C2}"/>
    <dgm:cxn modelId="{5CB445EB-4EF7-4261-9EF1-6C41BD668A40}" type="presOf" srcId="{91B581A9-0EF2-4D1B-848A-BCD880321425}" destId="{6B3B175A-08EB-4983-9C50-ECAFFB38BC3B}" srcOrd="1" destOrd="0" presId="urn:microsoft.com/office/officeart/2005/8/layout/cycle4"/>
    <dgm:cxn modelId="{50D0BB4D-3EA3-4C58-9BA6-C1C185328D3C}" srcId="{8D93F4D4-21DE-46F8-830F-CEA82CF2227E}" destId="{91B581A9-0EF2-4D1B-848A-BCD880321425}" srcOrd="0" destOrd="0" parTransId="{22A20BE2-892A-4A81-94BA-C0D9EE838337}" sibTransId="{747B2821-E206-4D30-8451-C3176D4788D1}"/>
    <dgm:cxn modelId="{A57802FB-45E5-47EE-B3D3-AFAB58BA7303}" type="presOf" srcId="{EFA49253-7D35-4CA7-89A5-27DDA9F645F4}" destId="{27A0DE10-2035-4BB2-A909-6EAA61997BF0}" srcOrd="1" destOrd="0" presId="urn:microsoft.com/office/officeart/2005/8/layout/cycle4"/>
    <dgm:cxn modelId="{2BD627E4-5AF7-4EC8-9868-11551F80222F}" srcId="{F38EFF9B-31A0-4A8F-8056-7A1BD6215C93}" destId="{75208339-9C66-4718-ADB2-1CAE95448AD9}" srcOrd="1" destOrd="0" parTransId="{EF62937E-B867-45AC-8209-023E9C235FBE}" sibTransId="{C3EC0450-D2A0-442E-A1AC-71207FA7BABC}"/>
    <dgm:cxn modelId="{1CEB78AF-D9C2-4DD2-9818-A83BBBFD0EBA}" type="presOf" srcId="{0FA16A89-0837-4EBF-9519-F1F82CA489AF}" destId="{BA80DF30-0C9A-47F4-AC15-22CF07C39C99}" srcOrd="0" destOrd="0" presId="urn:microsoft.com/office/officeart/2005/8/layout/cycle4"/>
    <dgm:cxn modelId="{F584C88F-A266-42D9-A8E3-89945FE74C8E}" type="presOf" srcId="{E62C601C-9D73-4BBB-8AFA-2D77503074F7}" destId="{2BE753B3-45A9-4439-9541-5F61C080F627}" srcOrd="0" destOrd="0" presId="urn:microsoft.com/office/officeart/2005/8/layout/cycle4"/>
    <dgm:cxn modelId="{D447154C-9EDD-4C48-B0CC-5990BFF63495}" srcId="{F38EFF9B-31A0-4A8F-8056-7A1BD6215C93}" destId="{E62C601C-9D73-4BBB-8AFA-2D77503074F7}" srcOrd="0" destOrd="0" parTransId="{105543BB-83C7-4B5B-AD06-6FEC6E78005F}" sibTransId="{A4FDDAEF-BC81-4F05-8B10-8A7FF70E3794}"/>
    <dgm:cxn modelId="{C400B9D1-0E10-45F0-B78F-64921BC4D870}" srcId="{E62C601C-9D73-4BBB-8AFA-2D77503074F7}" destId="{EFA49253-7D35-4CA7-89A5-27DDA9F645F4}" srcOrd="0" destOrd="0" parTransId="{8C0AAB7F-CFDC-462F-8DDF-3961AA23EB48}" sibTransId="{CA23ADE1-5673-432C-8984-1E795D916614}"/>
    <dgm:cxn modelId="{59C046C4-4E5C-418D-B6BE-1AFBE01E7A93}" type="presOf" srcId="{91B581A9-0EF2-4D1B-848A-BCD880321425}" destId="{250B14EC-ADE8-4A47-B562-4D0FEDA36B7B}" srcOrd="0" destOrd="0" presId="urn:microsoft.com/office/officeart/2005/8/layout/cycle4"/>
    <dgm:cxn modelId="{1ED80B9B-5E7D-4655-ADC4-E4553FC86B56}" srcId="{F38EFF9B-31A0-4A8F-8056-7A1BD6215C93}" destId="{0FA16A89-0837-4EBF-9519-F1F82CA489AF}" srcOrd="3" destOrd="0" parTransId="{901B2633-9D21-44DD-A0DF-6447BDFB0BC1}" sibTransId="{DF6BDDBB-304A-4050-BCFC-73BC0298C4B6}"/>
    <dgm:cxn modelId="{1436C620-F918-4715-9E14-B4964285FAE4}" type="presOf" srcId="{D4CD9764-0560-49E0-9014-B9CBF17E0D79}" destId="{B41C9EC3-E7D3-4B6A-90B8-F65130621D9F}" srcOrd="1" destOrd="0" presId="urn:microsoft.com/office/officeart/2005/8/layout/cycle4"/>
    <dgm:cxn modelId="{2E062FA6-594B-45AC-9DAA-DD989A62613A}" srcId="{F38EFF9B-31A0-4A8F-8056-7A1BD6215C93}" destId="{8D93F4D4-21DE-46F8-830F-CEA82CF2227E}" srcOrd="2" destOrd="0" parTransId="{52511CA3-7293-4CBC-9FAE-5F8E5AB5B33E}" sibTransId="{3B1A87F9-9101-454B-92BE-88B7471A0DD1}"/>
    <dgm:cxn modelId="{5E570DA1-BB7B-4855-A6F5-43B815C739F1}" type="presOf" srcId="{A1CA928F-E2B7-42F2-825A-1687713DAD0C}" destId="{58E852A5-A124-4310-94E8-D2DAF97AC17C}" srcOrd="0" destOrd="1" presId="urn:microsoft.com/office/officeart/2005/8/layout/cycle4"/>
    <dgm:cxn modelId="{95813657-ED43-45E4-BE25-0E806C1FC3F8}" type="presOf" srcId="{8D93F4D4-21DE-46F8-830F-CEA82CF2227E}" destId="{604FC654-8924-41D1-8645-6F2A5856B0E8}" srcOrd="0" destOrd="0" presId="urn:microsoft.com/office/officeart/2005/8/layout/cycle4"/>
    <dgm:cxn modelId="{0EAA7074-4971-4B75-9E45-01444D6A2C52}" srcId="{0FA16A89-0837-4EBF-9519-F1F82CA489AF}" destId="{D4CD9764-0560-49E0-9014-B9CBF17E0D79}" srcOrd="0" destOrd="0" parTransId="{E3D52265-A21C-4E13-A756-4D878B8D8F97}" sibTransId="{ADC2DFE8-7E86-4F17-B12C-7B3184D28D70}"/>
    <dgm:cxn modelId="{5A8CBC5C-EB70-4965-9B8F-187128D60EC7}" type="presOf" srcId="{EFA49253-7D35-4CA7-89A5-27DDA9F645F4}" destId="{CB73EEBC-F9FD-4054-918E-162C9A8A5D10}" srcOrd="0" destOrd="0" presId="urn:microsoft.com/office/officeart/2005/8/layout/cycle4"/>
    <dgm:cxn modelId="{EDA2F0D4-D209-497C-9B85-277F1F5C59D3}" type="presOf" srcId="{D4CD9764-0560-49E0-9014-B9CBF17E0D79}" destId="{58E852A5-A124-4310-94E8-D2DAF97AC17C}" srcOrd="0" destOrd="0" presId="urn:microsoft.com/office/officeart/2005/8/layout/cycle4"/>
    <dgm:cxn modelId="{272DD290-75C4-452D-9B8E-48D77A27981B}" srcId="{0FA16A89-0837-4EBF-9519-F1F82CA489AF}" destId="{A1CA928F-E2B7-42F2-825A-1687713DAD0C}" srcOrd="1" destOrd="0" parTransId="{208C4005-AF6D-476E-A0D4-33E89DC20A97}" sibTransId="{CA6A9CDD-9451-4EC9-A7C9-11781FE07F91}"/>
    <dgm:cxn modelId="{532831A8-F4BC-4C2E-B5BE-1EEEB7719900}" type="presOf" srcId="{6315C0C4-9D5E-4575-9F4D-5ED2DDA54FA7}" destId="{27A0DE10-2035-4BB2-A909-6EAA61997BF0}" srcOrd="1" destOrd="1" presId="urn:microsoft.com/office/officeart/2005/8/layout/cycle4"/>
    <dgm:cxn modelId="{4672DB0E-3CD3-4D51-913A-BB9FAF28AE0E}" type="presOf" srcId="{6315C0C4-9D5E-4575-9F4D-5ED2DDA54FA7}" destId="{CB73EEBC-F9FD-4054-918E-162C9A8A5D10}" srcOrd="0" destOrd="1" presId="urn:microsoft.com/office/officeart/2005/8/layout/cycle4"/>
    <dgm:cxn modelId="{4258C004-12C6-4261-81A7-7EA90FDFFE59}" srcId="{E62C601C-9D73-4BBB-8AFA-2D77503074F7}" destId="{6315C0C4-9D5E-4575-9F4D-5ED2DDA54FA7}" srcOrd="1" destOrd="0" parTransId="{345CE731-2586-4FD8-9622-DBF0EA3BE9A6}" sibTransId="{643C8B58-40F1-4B56-8655-4C6D8AE76BDF}"/>
    <dgm:cxn modelId="{D91C41C4-9DAC-47F4-ADDA-3DE09C885151}" type="presOf" srcId="{F38EFF9B-31A0-4A8F-8056-7A1BD6215C93}" destId="{D8BFE15F-9CFF-40B7-AE3A-88FA3D17BC75}" srcOrd="0" destOrd="0" presId="urn:microsoft.com/office/officeart/2005/8/layout/cycle4"/>
    <dgm:cxn modelId="{ABA43563-3324-4AFF-B5FE-F812F2A9D54F}" type="presOf" srcId="{2CA5080A-CF21-4399-B8EB-9D746FAFE581}" destId="{70CE71C7-8FFB-46F6-9DF9-095558E2B7D1}" srcOrd="0" destOrd="1" presId="urn:microsoft.com/office/officeart/2005/8/layout/cycle4"/>
    <dgm:cxn modelId="{9B8AAB92-B7DA-4DE0-ABC6-1E2519C80A53}" type="presOf" srcId="{2775987F-FB0E-476F-97C6-15F66DFF38FC}" destId="{0C0C299C-CCD2-4BDC-99B4-1416F7635BC9}" srcOrd="1" destOrd="0" presId="urn:microsoft.com/office/officeart/2005/8/layout/cycle4"/>
    <dgm:cxn modelId="{8AADC51B-BA17-4AA4-80BA-EA6B9FB9FC3B}" type="presOf" srcId="{A1CA928F-E2B7-42F2-825A-1687713DAD0C}" destId="{B41C9EC3-E7D3-4B6A-90B8-F65130621D9F}" srcOrd="1" destOrd="1" presId="urn:microsoft.com/office/officeart/2005/8/layout/cycle4"/>
    <dgm:cxn modelId="{7EC5E42F-70EF-41C5-AD29-2252E5F5FE7B}" type="presParOf" srcId="{D8BFE15F-9CFF-40B7-AE3A-88FA3D17BC75}" destId="{C188A345-787E-47D8-AB07-65B38C5AA61E}" srcOrd="0" destOrd="0" presId="urn:microsoft.com/office/officeart/2005/8/layout/cycle4"/>
    <dgm:cxn modelId="{9BF7FEDE-27D8-480F-A20B-5389C0053EDE}" type="presParOf" srcId="{C188A345-787E-47D8-AB07-65B38C5AA61E}" destId="{5FA9EA8F-C216-410C-B87C-84D7BED38DAD}" srcOrd="0" destOrd="0" presId="urn:microsoft.com/office/officeart/2005/8/layout/cycle4"/>
    <dgm:cxn modelId="{B8145A8C-23A4-4015-AE26-BE736E891927}" type="presParOf" srcId="{5FA9EA8F-C216-410C-B87C-84D7BED38DAD}" destId="{CB73EEBC-F9FD-4054-918E-162C9A8A5D10}" srcOrd="0" destOrd="0" presId="urn:microsoft.com/office/officeart/2005/8/layout/cycle4"/>
    <dgm:cxn modelId="{083E2A5A-08AF-4C6B-B9FF-7922694A2209}" type="presParOf" srcId="{5FA9EA8F-C216-410C-B87C-84D7BED38DAD}" destId="{27A0DE10-2035-4BB2-A909-6EAA61997BF0}" srcOrd="1" destOrd="0" presId="urn:microsoft.com/office/officeart/2005/8/layout/cycle4"/>
    <dgm:cxn modelId="{F964C6D8-DD73-4BB3-BF13-0E17773C8E21}" type="presParOf" srcId="{C188A345-787E-47D8-AB07-65B38C5AA61E}" destId="{EBFD6217-9AB6-4A1D-948A-FC4F8E2B27AC}" srcOrd="1" destOrd="0" presId="urn:microsoft.com/office/officeart/2005/8/layout/cycle4"/>
    <dgm:cxn modelId="{E2547289-7A9F-4471-B9B3-BDB3E330D3C3}" type="presParOf" srcId="{EBFD6217-9AB6-4A1D-948A-FC4F8E2B27AC}" destId="{70CE71C7-8FFB-46F6-9DF9-095558E2B7D1}" srcOrd="0" destOrd="0" presId="urn:microsoft.com/office/officeart/2005/8/layout/cycle4"/>
    <dgm:cxn modelId="{CB5292D2-4FD3-4F7E-B0C1-93895C790769}" type="presParOf" srcId="{EBFD6217-9AB6-4A1D-948A-FC4F8E2B27AC}" destId="{0C0C299C-CCD2-4BDC-99B4-1416F7635BC9}" srcOrd="1" destOrd="0" presId="urn:microsoft.com/office/officeart/2005/8/layout/cycle4"/>
    <dgm:cxn modelId="{A01AF227-B21B-4F16-A913-03CB8CDB114E}" type="presParOf" srcId="{C188A345-787E-47D8-AB07-65B38C5AA61E}" destId="{0E3BE439-0A10-4A97-B1DE-7F7DBF921BDE}" srcOrd="2" destOrd="0" presId="urn:microsoft.com/office/officeart/2005/8/layout/cycle4"/>
    <dgm:cxn modelId="{B0129D73-9C19-4906-88BD-3E8E54F45754}" type="presParOf" srcId="{0E3BE439-0A10-4A97-B1DE-7F7DBF921BDE}" destId="{250B14EC-ADE8-4A47-B562-4D0FEDA36B7B}" srcOrd="0" destOrd="0" presId="urn:microsoft.com/office/officeart/2005/8/layout/cycle4"/>
    <dgm:cxn modelId="{9DEB0A7B-B83E-4AD2-A473-E81B6EAC3A7D}" type="presParOf" srcId="{0E3BE439-0A10-4A97-B1DE-7F7DBF921BDE}" destId="{6B3B175A-08EB-4983-9C50-ECAFFB38BC3B}" srcOrd="1" destOrd="0" presId="urn:microsoft.com/office/officeart/2005/8/layout/cycle4"/>
    <dgm:cxn modelId="{353A39E3-55D1-4A8C-812B-03DF284E4F90}" type="presParOf" srcId="{C188A345-787E-47D8-AB07-65B38C5AA61E}" destId="{3AC7EAAE-9CF7-4E2B-9852-767CC5B53519}" srcOrd="3" destOrd="0" presId="urn:microsoft.com/office/officeart/2005/8/layout/cycle4"/>
    <dgm:cxn modelId="{6CD0051C-5DF7-4511-B41E-66EAEC91873E}" type="presParOf" srcId="{3AC7EAAE-9CF7-4E2B-9852-767CC5B53519}" destId="{58E852A5-A124-4310-94E8-D2DAF97AC17C}" srcOrd="0" destOrd="0" presId="urn:microsoft.com/office/officeart/2005/8/layout/cycle4"/>
    <dgm:cxn modelId="{62F682D0-A607-42F3-808E-4141861A0C35}" type="presParOf" srcId="{3AC7EAAE-9CF7-4E2B-9852-767CC5B53519}" destId="{B41C9EC3-E7D3-4B6A-90B8-F65130621D9F}" srcOrd="1" destOrd="0" presId="urn:microsoft.com/office/officeart/2005/8/layout/cycle4"/>
    <dgm:cxn modelId="{E3D00A0F-A5A8-4026-A4AD-73FD35DF8ABC}" type="presParOf" srcId="{C188A345-787E-47D8-AB07-65B38C5AA61E}" destId="{51112C2E-51FF-4629-B91A-42B9A749AE51}" srcOrd="4" destOrd="0" presId="urn:microsoft.com/office/officeart/2005/8/layout/cycle4"/>
    <dgm:cxn modelId="{E0B1470E-6A25-4C02-B60E-54FDCE83DFC0}" type="presParOf" srcId="{D8BFE15F-9CFF-40B7-AE3A-88FA3D17BC75}" destId="{1696CBE6-9260-4525-A073-065682D99BF0}" srcOrd="1" destOrd="0" presId="urn:microsoft.com/office/officeart/2005/8/layout/cycle4"/>
    <dgm:cxn modelId="{1018A2A7-A5D3-4386-A953-1122D8A7106A}" type="presParOf" srcId="{1696CBE6-9260-4525-A073-065682D99BF0}" destId="{2BE753B3-45A9-4439-9541-5F61C080F627}" srcOrd="0" destOrd="0" presId="urn:microsoft.com/office/officeart/2005/8/layout/cycle4"/>
    <dgm:cxn modelId="{D5967D0E-4606-4EF9-A953-77755732C747}" type="presParOf" srcId="{1696CBE6-9260-4525-A073-065682D99BF0}" destId="{70068151-F8CD-48B8-8A00-04C2B9EE61E3}" srcOrd="1" destOrd="0" presId="urn:microsoft.com/office/officeart/2005/8/layout/cycle4"/>
    <dgm:cxn modelId="{D3FCCEE2-1FCC-4E4F-98C6-2718159ECF60}" type="presParOf" srcId="{1696CBE6-9260-4525-A073-065682D99BF0}" destId="{604FC654-8924-41D1-8645-6F2A5856B0E8}" srcOrd="2" destOrd="0" presId="urn:microsoft.com/office/officeart/2005/8/layout/cycle4"/>
    <dgm:cxn modelId="{524EAC3A-F2C4-453A-B2E6-2A562E353B84}" type="presParOf" srcId="{1696CBE6-9260-4525-A073-065682D99BF0}" destId="{BA80DF30-0C9A-47F4-AC15-22CF07C39C99}" srcOrd="3" destOrd="0" presId="urn:microsoft.com/office/officeart/2005/8/layout/cycle4"/>
    <dgm:cxn modelId="{1E1A5691-8F55-4E7A-9BC3-6AAD32AD876C}" type="presParOf" srcId="{1696CBE6-9260-4525-A073-065682D99BF0}" destId="{DC557C34-B15D-4087-ABBF-2360096B6403}" srcOrd="4" destOrd="0" presId="urn:microsoft.com/office/officeart/2005/8/layout/cycle4"/>
    <dgm:cxn modelId="{94F2C28E-8864-4B4A-B833-26ADDFE92960}" type="presParOf" srcId="{D8BFE15F-9CFF-40B7-AE3A-88FA3D17BC75}" destId="{83F7D9B5-8CFB-44D8-91A4-0DAA47E9A825}" srcOrd="2" destOrd="0" presId="urn:microsoft.com/office/officeart/2005/8/layout/cycle4"/>
    <dgm:cxn modelId="{474BC754-C12C-4874-8088-C61AEA842A43}" type="presParOf" srcId="{D8BFE15F-9CFF-40B7-AE3A-88FA3D17BC75}" destId="{1CCABE26-1E93-492A-9555-439CBEBB1257}" srcOrd="3" destOrd="0" presId="urn:microsoft.com/office/officeart/2005/8/layout/cycle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0B14EC-ADE8-4A47-B562-4D0FEDA36B7B}">
      <dsp:nvSpPr>
        <dsp:cNvPr id="0" name=""/>
        <dsp:cNvSpPr/>
      </dsp:nvSpPr>
      <dsp:spPr>
        <a:xfrm>
          <a:off x="1932553" y="1255523"/>
          <a:ext cx="1343848" cy="881377"/>
        </a:xfrm>
        <a:prstGeom prst="roundRect">
          <a:avLst>
            <a:gd name="adj" fmla="val 10000"/>
          </a:avLst>
        </a:prstGeom>
        <a:solidFill>
          <a:schemeClr val="lt1">
            <a:alpha val="90000"/>
            <a:hueOff val="0"/>
            <a:satOff val="0"/>
            <a:lumOff val="0"/>
            <a:alphaOff val="0"/>
          </a:schemeClr>
        </a:solidFill>
        <a:ln w="25400" cap="flat" cmpd="sng" algn="ctr">
          <a:solidFill>
            <a:srgbClr val="6699FF"/>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r" defTabSz="444500">
            <a:lnSpc>
              <a:spcPct val="90000"/>
            </a:lnSpc>
            <a:spcBef>
              <a:spcPct val="0"/>
            </a:spcBef>
            <a:spcAft>
              <a:spcPct val="15000"/>
            </a:spcAft>
            <a:buChar char="••"/>
          </a:pPr>
          <a:r>
            <a:rPr lang="en-US" sz="1000" kern="1200" dirty="0"/>
            <a:t>Somewhat Engaged</a:t>
          </a:r>
        </a:p>
      </dsp:txBody>
      <dsp:txXfrm>
        <a:off x="2335708" y="1475867"/>
        <a:ext cx="940693" cy="661033"/>
      </dsp:txXfrm>
    </dsp:sp>
    <dsp:sp modelId="{58E852A5-A124-4310-94E8-D2DAF97AC17C}">
      <dsp:nvSpPr>
        <dsp:cNvPr id="0" name=""/>
        <dsp:cNvSpPr/>
      </dsp:nvSpPr>
      <dsp:spPr>
        <a:xfrm>
          <a:off x="304998" y="1255523"/>
          <a:ext cx="1343848" cy="881377"/>
        </a:xfrm>
        <a:prstGeom prst="roundRect">
          <a:avLst>
            <a:gd name="adj" fmla="val 10000"/>
          </a:avLst>
        </a:prstGeom>
        <a:solidFill>
          <a:schemeClr val="lt1">
            <a:alpha val="90000"/>
            <a:hueOff val="0"/>
            <a:satOff val="0"/>
            <a:lumOff val="0"/>
            <a:alphaOff val="0"/>
          </a:schemeClr>
        </a:solidFill>
        <a:ln w="25400" cap="flat" cmpd="sng" algn="ctr">
          <a:solidFill>
            <a:srgbClr val="CC3300"/>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57150" lvl="1" indent="-57150" algn="l" defTabSz="177800">
            <a:lnSpc>
              <a:spcPct val="90000"/>
            </a:lnSpc>
            <a:spcBef>
              <a:spcPct val="0"/>
            </a:spcBef>
            <a:spcAft>
              <a:spcPct val="15000"/>
            </a:spcAft>
            <a:buChar char="••"/>
          </a:pPr>
          <a:endParaRPr lang="en-US" sz="400" kern="1200" dirty="0"/>
        </a:p>
        <a:p>
          <a:pPr marL="57150" lvl="1" indent="-57150" algn="l" defTabSz="444500">
            <a:lnSpc>
              <a:spcPct val="90000"/>
            </a:lnSpc>
            <a:spcBef>
              <a:spcPct val="0"/>
            </a:spcBef>
            <a:spcAft>
              <a:spcPct val="15000"/>
            </a:spcAft>
            <a:buChar char="••"/>
          </a:pPr>
          <a:r>
            <a:rPr lang="en-US" sz="1000" kern="1200" dirty="0"/>
            <a:t>Disengaged</a:t>
          </a:r>
        </a:p>
      </dsp:txBody>
      <dsp:txXfrm>
        <a:off x="304998" y="1475867"/>
        <a:ext cx="940693" cy="661033"/>
      </dsp:txXfrm>
    </dsp:sp>
    <dsp:sp modelId="{70CE71C7-8FFB-46F6-9DF9-095558E2B7D1}">
      <dsp:nvSpPr>
        <dsp:cNvPr id="0" name=""/>
        <dsp:cNvSpPr/>
      </dsp:nvSpPr>
      <dsp:spPr>
        <a:xfrm>
          <a:off x="1932553" y="-117600"/>
          <a:ext cx="1343848" cy="881377"/>
        </a:xfrm>
        <a:prstGeom prst="roundRect">
          <a:avLst>
            <a:gd name="adj" fmla="val 10000"/>
          </a:avLst>
        </a:prstGeom>
        <a:solidFill>
          <a:schemeClr val="lt1">
            <a:alpha val="90000"/>
            <a:hueOff val="0"/>
            <a:satOff val="0"/>
            <a:lumOff val="0"/>
            <a:alphaOff val="0"/>
          </a:schemeClr>
        </a:solidFill>
        <a:ln w="25400" cap="flat" cmpd="sng" algn="ctr">
          <a:solidFill>
            <a:srgbClr val="81AC20"/>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endParaRPr lang="en-US" sz="1000" kern="1200" dirty="0"/>
        </a:p>
        <a:p>
          <a:pPr marL="57150" lvl="1" indent="-57150" algn="r" defTabSz="444500">
            <a:lnSpc>
              <a:spcPct val="90000"/>
            </a:lnSpc>
            <a:spcBef>
              <a:spcPct val="0"/>
            </a:spcBef>
            <a:spcAft>
              <a:spcPct val="15000"/>
            </a:spcAft>
            <a:buChar char="••"/>
          </a:pPr>
          <a:r>
            <a:rPr lang="en-US" sz="1000" kern="1200" dirty="0"/>
            <a:t>Positively Engaged</a:t>
          </a:r>
        </a:p>
      </dsp:txBody>
      <dsp:txXfrm>
        <a:off x="2335708" y="-117600"/>
        <a:ext cx="940693" cy="661033"/>
      </dsp:txXfrm>
    </dsp:sp>
    <dsp:sp modelId="{CB73EEBC-F9FD-4054-918E-162C9A8A5D10}">
      <dsp:nvSpPr>
        <dsp:cNvPr id="0" name=""/>
        <dsp:cNvSpPr/>
      </dsp:nvSpPr>
      <dsp:spPr>
        <a:xfrm>
          <a:off x="304998" y="-117600"/>
          <a:ext cx="1343848" cy="881377"/>
        </a:xfrm>
        <a:prstGeom prst="roundRect">
          <a:avLst>
            <a:gd name="adj" fmla="val 10000"/>
          </a:avLst>
        </a:prstGeom>
        <a:solidFill>
          <a:schemeClr val="lt1">
            <a:alpha val="90000"/>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endParaRPr lang="en-US" sz="1000" kern="1200" dirty="0"/>
        </a:p>
        <a:p>
          <a:pPr marL="57150" lvl="1" indent="-57150" algn="l" defTabSz="444500">
            <a:lnSpc>
              <a:spcPct val="90000"/>
            </a:lnSpc>
            <a:spcBef>
              <a:spcPct val="0"/>
            </a:spcBef>
            <a:spcAft>
              <a:spcPct val="15000"/>
            </a:spcAft>
            <a:buChar char="••"/>
          </a:pPr>
          <a:r>
            <a:rPr lang="en-US" sz="1000" kern="1200" dirty="0"/>
            <a:t>Negatively Engaged</a:t>
          </a:r>
        </a:p>
      </dsp:txBody>
      <dsp:txXfrm>
        <a:off x="304998" y="-117600"/>
        <a:ext cx="940693" cy="661033"/>
      </dsp:txXfrm>
    </dsp:sp>
    <dsp:sp modelId="{2BE753B3-45A9-4439-9541-5F61C080F627}">
      <dsp:nvSpPr>
        <dsp:cNvPr id="0" name=""/>
        <dsp:cNvSpPr/>
      </dsp:nvSpPr>
      <dsp:spPr>
        <a:xfrm>
          <a:off x="896150" y="115100"/>
          <a:ext cx="874356" cy="874356"/>
        </a:xfrm>
        <a:prstGeom prst="pieWedg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endParaRPr lang="en-US" sz="2100" kern="1200" dirty="0"/>
        </a:p>
      </dsp:txBody>
      <dsp:txXfrm>
        <a:off x="896150" y="115100"/>
        <a:ext cx="874356" cy="874356"/>
      </dsp:txXfrm>
    </dsp:sp>
    <dsp:sp modelId="{70068151-F8CD-48B8-8A00-04C2B9EE61E3}">
      <dsp:nvSpPr>
        <dsp:cNvPr id="0" name=""/>
        <dsp:cNvSpPr/>
      </dsp:nvSpPr>
      <dsp:spPr>
        <a:xfrm rot="5400000">
          <a:off x="1810893" y="115100"/>
          <a:ext cx="874356" cy="874356"/>
        </a:xfrm>
        <a:prstGeom prst="pieWedge">
          <a:avLst/>
        </a:prstGeom>
        <a:solidFill>
          <a:srgbClr val="81AC2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endParaRPr lang="en-US" sz="2100" kern="1200" dirty="0"/>
        </a:p>
      </dsp:txBody>
      <dsp:txXfrm rot="5400000">
        <a:off x="1810893" y="115100"/>
        <a:ext cx="874356" cy="874356"/>
      </dsp:txXfrm>
    </dsp:sp>
    <dsp:sp modelId="{604FC654-8924-41D1-8645-6F2A5856B0E8}">
      <dsp:nvSpPr>
        <dsp:cNvPr id="0" name=""/>
        <dsp:cNvSpPr/>
      </dsp:nvSpPr>
      <dsp:spPr>
        <a:xfrm rot="10800000">
          <a:off x="1810893" y="1029843"/>
          <a:ext cx="874356" cy="874356"/>
        </a:xfrm>
        <a:prstGeom prst="pieWedge">
          <a:avLst/>
        </a:prstGeom>
        <a:solidFill>
          <a:srgbClr val="66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endParaRPr lang="en-US" sz="2100" kern="1200" dirty="0"/>
        </a:p>
      </dsp:txBody>
      <dsp:txXfrm rot="10800000">
        <a:off x="1810893" y="1029843"/>
        <a:ext cx="874356" cy="874356"/>
      </dsp:txXfrm>
    </dsp:sp>
    <dsp:sp modelId="{BA80DF30-0C9A-47F4-AC15-22CF07C39C99}">
      <dsp:nvSpPr>
        <dsp:cNvPr id="0" name=""/>
        <dsp:cNvSpPr/>
      </dsp:nvSpPr>
      <dsp:spPr>
        <a:xfrm rot="16200000">
          <a:off x="896150" y="1029843"/>
          <a:ext cx="874356" cy="874356"/>
        </a:xfrm>
        <a:prstGeom prst="pieWedge">
          <a:avLst/>
        </a:prstGeom>
        <a:solidFill>
          <a:srgbClr val="CC3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endParaRPr lang="en-US" sz="2100" kern="1200" dirty="0"/>
        </a:p>
      </dsp:txBody>
      <dsp:txXfrm rot="16200000">
        <a:off x="896150" y="1029843"/>
        <a:ext cx="874356" cy="874356"/>
      </dsp:txXfrm>
    </dsp:sp>
    <dsp:sp modelId="{83F7D9B5-8CFB-44D8-91A4-0DAA47E9A825}">
      <dsp:nvSpPr>
        <dsp:cNvPr id="0" name=""/>
        <dsp:cNvSpPr/>
      </dsp:nvSpPr>
      <dsp:spPr>
        <a:xfrm>
          <a:off x="1639757" y="827913"/>
          <a:ext cx="301885" cy="262509"/>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CABE26-1E93-492A-9555-439CBEBB1257}">
      <dsp:nvSpPr>
        <dsp:cNvPr id="0" name=""/>
        <dsp:cNvSpPr/>
      </dsp:nvSpPr>
      <dsp:spPr>
        <a:xfrm rot="10800000">
          <a:off x="1639757" y="928878"/>
          <a:ext cx="301885" cy="262509"/>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BC93C86-8BDE-462D-B360-090D1D580A5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[Angie (Libraries)]</a:t>
            </a:r>
            <a:endParaRPr lang="en-US" i="1" dirty="0"/>
          </a:p>
        </p:txBody>
      </p:sp>
      <p:sp>
        <p:nvSpPr>
          <p:cNvPr id="4" name="Slide Number Placeholder 3"/>
          <p:cNvSpPr>
            <a:spLocks noGrp="1"/>
          </p:cNvSpPr>
          <p:nvPr>
            <p:ph type="sldNum" sz="quarter" idx="10"/>
          </p:nvPr>
        </p:nvSpPr>
        <p:spPr/>
        <p:txBody>
          <a:bodyPr/>
          <a:lstStyle/>
          <a:p>
            <a:pPr>
              <a:defRPr/>
            </a:pPr>
            <a:fld id="{BBC93C86-8BDE-462D-B360-090D1D580A5C}"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BC93C86-8BDE-462D-B360-090D1D580A5C}" type="slidenum">
              <a:rPr lang="en-US" smtClean="0"/>
              <a:pPr>
                <a:defRPr/>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i="1" dirty="0" smtClean="0"/>
              <a:t>[Angie (Libraries)]</a:t>
            </a:r>
          </a:p>
          <a:p>
            <a:endParaRPr lang="en-US" dirty="0" smtClean="0"/>
          </a:p>
          <a:p>
            <a:r>
              <a:rPr lang="en-US" dirty="0" smtClean="0"/>
              <a:t>DICE</a:t>
            </a:r>
            <a:r>
              <a:rPr lang="en-US" dirty="0" smtClean="0"/>
              <a:t>: </a:t>
            </a:r>
            <a:r>
              <a:rPr lang="en-US" sz="1200" kern="1200" dirty="0" smtClean="0">
                <a:solidFill>
                  <a:schemeClr val="tx1"/>
                </a:solidFill>
                <a:latin typeface="Arial" charset="0"/>
                <a:ea typeface="+mn-ea"/>
                <a:cs typeface="Arial" charset="0"/>
              </a:rPr>
              <a:t>primary IS catchphrase is "Delivery, Innovation, Capacity, and Engagement." Thus, our decision to focus on "engagement" accords with our organization's larger goals.</a:t>
            </a:r>
            <a:endParaRPr lang="en-US" dirty="0"/>
          </a:p>
        </p:txBody>
      </p:sp>
      <p:sp>
        <p:nvSpPr>
          <p:cNvPr id="4" name="Slide Number Placeholder 3"/>
          <p:cNvSpPr>
            <a:spLocks noGrp="1"/>
          </p:cNvSpPr>
          <p:nvPr>
            <p:ph type="sldNum" sz="quarter" idx="10"/>
          </p:nvPr>
        </p:nvSpPr>
        <p:spPr/>
        <p:txBody>
          <a:bodyPr/>
          <a:lstStyle/>
          <a:p>
            <a:pPr>
              <a:defRPr/>
            </a:pPr>
            <a:fld id="{BBC93C86-8BDE-462D-B360-090D1D580A5C}"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i="1" dirty="0" smtClean="0"/>
              <a:t>[Angie (Libraries)]</a:t>
            </a:r>
          </a:p>
          <a:p>
            <a:endParaRPr lang="en-US" dirty="0"/>
          </a:p>
        </p:txBody>
      </p:sp>
      <p:sp>
        <p:nvSpPr>
          <p:cNvPr id="4" name="Slide Number Placeholder 3"/>
          <p:cNvSpPr>
            <a:spLocks noGrp="1"/>
          </p:cNvSpPr>
          <p:nvPr>
            <p:ph type="sldNum" sz="quarter" idx="10"/>
          </p:nvPr>
        </p:nvSpPr>
        <p:spPr/>
        <p:txBody>
          <a:bodyPr/>
          <a:lstStyle/>
          <a:p>
            <a:pPr>
              <a:defRPr/>
            </a:pPr>
            <a:fld id="{BBC93C86-8BDE-462D-B360-090D1D580A5C}"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[Kathleen (HREO)]</a:t>
            </a:r>
            <a:endParaRPr lang="en-US" i="1" dirty="0"/>
          </a:p>
        </p:txBody>
      </p:sp>
      <p:sp>
        <p:nvSpPr>
          <p:cNvPr id="4" name="Slide Number Placeholder 3"/>
          <p:cNvSpPr>
            <a:spLocks noGrp="1"/>
          </p:cNvSpPr>
          <p:nvPr>
            <p:ph type="sldNum" sz="quarter" idx="10"/>
          </p:nvPr>
        </p:nvSpPr>
        <p:spPr/>
        <p:txBody>
          <a:bodyPr/>
          <a:lstStyle/>
          <a:p>
            <a:pPr>
              <a:defRPr/>
            </a:pPr>
            <a:fld id="{BBC93C86-8BDE-462D-B360-090D1D580A5C}"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[Kathleen (HREO)]</a:t>
            </a:r>
            <a:endParaRPr lang="en-US" i="1" dirty="0"/>
          </a:p>
        </p:txBody>
      </p:sp>
      <p:sp>
        <p:nvSpPr>
          <p:cNvPr id="4" name="Slide Number Placeholder 3"/>
          <p:cNvSpPr>
            <a:spLocks noGrp="1"/>
          </p:cNvSpPr>
          <p:nvPr>
            <p:ph type="sldNum" sz="quarter" idx="10"/>
          </p:nvPr>
        </p:nvSpPr>
        <p:spPr/>
        <p:txBody>
          <a:bodyPr/>
          <a:lstStyle/>
          <a:p>
            <a:pPr>
              <a:defRPr/>
            </a:pPr>
            <a:fld id="{BBC93C86-8BDE-462D-B360-090D1D580A5C}"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i="1" baseline="0" dirty="0" smtClean="0"/>
              <a:t>[Angie (Libraries)]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i="1"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Place </a:t>
            </a:r>
            <a:r>
              <a:rPr lang="en-US" baseline="0" dirty="0" smtClean="0"/>
              <a:t>the W and P and  answer the questions on the form. </a:t>
            </a:r>
            <a:r>
              <a:rPr lang="en-US" dirty="0" smtClean="0"/>
              <a:t>Note: this will not be</a:t>
            </a:r>
            <a:r>
              <a:rPr lang="en-US" baseline="0" dirty="0" smtClean="0"/>
              <a:t> shared with anyone.  This is YOUR individual assessment.  The questions will help us when we discuss  barriers and helps in work and personal life, but you don’t have to share these specifically, either.</a:t>
            </a:r>
          </a:p>
          <a:p>
            <a:endParaRPr lang="en-US" dirty="0"/>
          </a:p>
        </p:txBody>
      </p:sp>
      <p:sp>
        <p:nvSpPr>
          <p:cNvPr id="4" name="Slide Number Placeholder 3"/>
          <p:cNvSpPr>
            <a:spLocks noGrp="1"/>
          </p:cNvSpPr>
          <p:nvPr>
            <p:ph type="sldNum" sz="quarter" idx="10"/>
          </p:nvPr>
        </p:nvSpPr>
        <p:spPr/>
        <p:txBody>
          <a:bodyPr/>
          <a:lstStyle/>
          <a:p>
            <a:pPr>
              <a:defRPr/>
            </a:pPr>
            <a:fld id="{BBC93C86-8BDE-462D-B360-090D1D580A5C}"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A9BBB387-8D2E-4425-B511-B0F76FAFDFB8}" type="slidenum">
              <a:rPr lang="en-US"/>
              <a:pPr/>
              <a:t>7</a:t>
            </a:fld>
            <a:endParaRPr 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spcBef>
                <a:spcPct val="0"/>
              </a:spcBef>
            </a:pPr>
            <a:r>
              <a:rPr lang="en-US" sz="1800" i="1" dirty="0" smtClean="0">
                <a:solidFill>
                  <a:srgbClr val="C00000"/>
                </a:solidFill>
              </a:rPr>
              <a:t>[Kathleen</a:t>
            </a:r>
            <a:r>
              <a:rPr lang="en-US" sz="1800" i="1" baseline="0" dirty="0" smtClean="0">
                <a:solidFill>
                  <a:srgbClr val="C00000"/>
                </a:solidFill>
              </a:rPr>
              <a:t> (HREO)]</a:t>
            </a:r>
            <a:endParaRPr lang="en-US" sz="1800" i="1" dirty="0" smtClean="0">
              <a:solidFill>
                <a:srgbClr val="C00000"/>
              </a:solidFill>
            </a:endParaRPr>
          </a:p>
          <a:p>
            <a:pPr eaLnBrk="1" hangingPunct="1">
              <a:spcBef>
                <a:spcPct val="0"/>
              </a:spcBef>
            </a:pPr>
            <a:endParaRPr lang="en-US" sz="1800" dirty="0" smtClean="0"/>
          </a:p>
          <a:p>
            <a:pPr eaLnBrk="1" hangingPunct="1">
              <a:spcBef>
                <a:spcPct val="0"/>
              </a:spcBef>
            </a:pPr>
            <a:r>
              <a:rPr lang="en-US" sz="1800" dirty="0" smtClean="0"/>
              <a:t>Discussion </a:t>
            </a:r>
            <a:r>
              <a:rPr lang="en-US" sz="1800" dirty="0" smtClean="0"/>
              <a:t>of the tool here. Use this slide to help move from barriers</a:t>
            </a:r>
            <a:r>
              <a:rPr lang="en-US" sz="1800" baseline="0" dirty="0" smtClean="0"/>
              <a:t> and helps to the choices we make in response to them.</a:t>
            </a:r>
          </a:p>
          <a:p>
            <a:pPr eaLnBrk="1" hangingPunct="1">
              <a:spcBef>
                <a:spcPct val="0"/>
              </a:spcBef>
            </a:pPr>
            <a:endParaRPr lang="en-US" sz="1800" baseline="0" dirty="0" smtClean="0"/>
          </a:p>
          <a:p>
            <a:pPr eaLnBrk="1" hangingPunct="1">
              <a:spcBef>
                <a:spcPct val="0"/>
              </a:spcBef>
            </a:pPr>
            <a:r>
              <a:rPr lang="en-US" sz="1800" baseline="0" dirty="0" smtClean="0"/>
              <a:t>Some (more) questions to stimulate discussion:</a:t>
            </a:r>
          </a:p>
          <a:p>
            <a:pPr lvl="0"/>
            <a:r>
              <a:rPr lang="en-US" sz="1200" kern="1200" dirty="0" smtClean="0">
                <a:solidFill>
                  <a:schemeClr val="tx1"/>
                </a:solidFill>
                <a:latin typeface="Arial" charset="0"/>
                <a:ea typeface="+mn-ea"/>
                <a:cs typeface="Arial" charset="0"/>
              </a:rPr>
              <a:t>- How do people demonstrate engagement? or How do others know you are engaged?</a:t>
            </a:r>
          </a:p>
          <a:p>
            <a:pPr lvl="0"/>
            <a:r>
              <a:rPr lang="en-US" sz="1200" kern="1200" dirty="0" smtClean="0">
                <a:solidFill>
                  <a:schemeClr val="tx1"/>
                </a:solidFill>
                <a:latin typeface="Arial" charset="0"/>
                <a:ea typeface="+mn-ea"/>
                <a:cs typeface="Arial" charset="0"/>
              </a:rPr>
              <a:t>- What is it about people that enables them to be engaged?  (we would like this to focus on  attitudes, not skills or knowledge because attitudes can be adopted by everyone) </a:t>
            </a:r>
          </a:p>
          <a:p>
            <a:pPr lvl="0"/>
            <a:r>
              <a:rPr lang="en-US" sz="1200" kern="1200" dirty="0" smtClean="0">
                <a:solidFill>
                  <a:schemeClr val="tx1"/>
                </a:solidFill>
                <a:latin typeface="Arial" charset="0"/>
                <a:ea typeface="+mn-ea"/>
                <a:cs typeface="Arial" charset="0"/>
              </a:rPr>
              <a:t>- What is it about people that causes them to be less engaged? </a:t>
            </a:r>
          </a:p>
          <a:p>
            <a:pPr lvl="0">
              <a:buFontTx/>
              <a:buChar char="-"/>
            </a:pPr>
            <a:r>
              <a:rPr lang="en-US" sz="1200" kern="1200" dirty="0" smtClean="0">
                <a:solidFill>
                  <a:schemeClr val="tx1"/>
                </a:solidFill>
                <a:latin typeface="Arial" charset="0"/>
                <a:ea typeface="+mn-ea"/>
                <a:cs typeface="Arial" charset="0"/>
              </a:rPr>
              <a:t>What can people do to increase their own level of engagement?  </a:t>
            </a:r>
          </a:p>
          <a:p>
            <a:pPr lvl="0">
              <a:buFontTx/>
              <a:buChar char="-"/>
            </a:pPr>
            <a:r>
              <a:rPr lang="en-US" sz="1200" kern="1200" dirty="0" smtClean="0">
                <a:solidFill>
                  <a:schemeClr val="tx1"/>
                </a:solidFill>
                <a:latin typeface="Arial" charset="0"/>
                <a:ea typeface="+mn-ea"/>
                <a:cs typeface="Arial" charset="0"/>
              </a:rPr>
              <a:t>What can people do to enable others to be more engaged?</a:t>
            </a:r>
          </a:p>
          <a:p>
            <a:pPr lvl="0"/>
            <a:r>
              <a:rPr lang="en-US" sz="1200" kern="1200" dirty="0" smtClean="0">
                <a:solidFill>
                  <a:schemeClr val="tx1"/>
                </a:solidFill>
                <a:latin typeface="Arial" charset="0"/>
                <a:ea typeface="+mn-ea"/>
                <a:cs typeface="Arial" charset="0"/>
              </a:rPr>
              <a:t>-How can individuals become more engaged with ISDC?  </a:t>
            </a:r>
          </a:p>
          <a:p>
            <a:pPr lvl="0"/>
            <a:r>
              <a:rPr lang="en-US" sz="1200" kern="1200" dirty="0" smtClean="0">
                <a:solidFill>
                  <a:schemeClr val="tx1"/>
                </a:solidFill>
                <a:latin typeface="Arial" charset="0"/>
                <a:ea typeface="+mn-ea"/>
                <a:cs typeface="Arial" charset="0"/>
              </a:rPr>
              <a:t>-What is ISDC doing to engage IS staff?  (these don't require audience input)</a:t>
            </a:r>
          </a:p>
          <a:p>
            <a:pPr eaLnBrk="1" hangingPunct="1">
              <a:spcBef>
                <a:spcPct val="0"/>
              </a:spcBef>
            </a:pPr>
            <a:endParaRPr lang="en-US" sz="18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AE6FB0BD-8260-435A-8B30-43C39A5BD777}" type="slidenum">
              <a:rPr lang="en-US"/>
              <a:pPr/>
              <a:t>8</a:t>
            </a:fld>
            <a:endParaRPr lang="en-US" dirty="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i="1" dirty="0" smtClean="0">
                <a:solidFill>
                  <a:srgbClr val="C00000"/>
                </a:solidFill>
              </a:rPr>
              <a:t>[Kathleen</a:t>
            </a:r>
            <a:r>
              <a:rPr lang="en-US" sz="1200" i="1" baseline="0" dirty="0" smtClean="0">
                <a:solidFill>
                  <a:srgbClr val="C00000"/>
                </a:solidFill>
              </a:rPr>
              <a:t> (HREO)]</a:t>
            </a:r>
            <a:endParaRPr lang="en-US" sz="1200" i="1" dirty="0" smtClean="0">
              <a:solidFill>
                <a:srgbClr val="C00000"/>
              </a:solidFill>
            </a:endParaRPr>
          </a:p>
          <a:p>
            <a:pPr eaLnBrk="1" hangingPunct="1"/>
            <a:endParaRPr lang="en-US" dirty="0" smtClean="0"/>
          </a:p>
          <a:p>
            <a:pPr eaLnBrk="1" hangingPunct="1"/>
            <a:r>
              <a:rPr lang="en-US" dirty="0" smtClean="0"/>
              <a:t>The </a:t>
            </a:r>
            <a:r>
              <a:rPr lang="en-US" dirty="0" smtClean="0"/>
              <a:t>point is to find peoples unique talents and distill that into their highest contribution that they are passionate to give. The tools to do this are just like the tools you used for yourself earlier.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baseline="0" dirty="0" smtClean="0"/>
              <a:t>[Mike (Libraries HR)/Andrea (IT HR)]</a:t>
            </a:r>
            <a:r>
              <a:rPr lang="en-US" baseline="0" dirty="0" smtClean="0"/>
              <a:t>: </a:t>
            </a:r>
            <a:r>
              <a:rPr lang="en-US" baseline="0" dirty="0" smtClean="0"/>
              <a:t>Talk about the resources listed at the bottom of the distributed tool (and above left)</a:t>
            </a:r>
          </a:p>
          <a:p>
            <a:r>
              <a:rPr lang="en-US" i="1" baseline="0" dirty="0" smtClean="0"/>
              <a:t>[Mike]: </a:t>
            </a:r>
            <a:r>
              <a:rPr lang="en-US" baseline="0" dirty="0" smtClean="0"/>
              <a:t>Mention what you’re doing with Supervisors in the Libraries</a:t>
            </a:r>
          </a:p>
          <a:p>
            <a:r>
              <a:rPr lang="en-US" i="1" baseline="0" dirty="0" smtClean="0"/>
              <a:t>[Andrea]</a:t>
            </a:r>
            <a:r>
              <a:rPr lang="en-US" baseline="0" dirty="0" smtClean="0"/>
              <a:t>: </a:t>
            </a:r>
            <a:r>
              <a:rPr lang="en-US" baseline="0" dirty="0" smtClean="0"/>
              <a:t>Talk about HREO and what’s happening for IT side.</a:t>
            </a:r>
          </a:p>
          <a:p>
            <a:r>
              <a:rPr lang="en-US" i="1" baseline="0" dirty="0" smtClean="0"/>
              <a:t>[Angie(Libraries)] </a:t>
            </a:r>
            <a:r>
              <a:rPr lang="en-US" baseline="0" dirty="0" smtClean="0"/>
              <a:t>: </a:t>
            </a:r>
            <a:r>
              <a:rPr lang="en-US" baseline="0" dirty="0" smtClean="0"/>
              <a:t>Talk about what ISDC is planning next.</a:t>
            </a:r>
            <a:endParaRPr lang="en-US" dirty="0"/>
          </a:p>
        </p:txBody>
      </p:sp>
      <p:sp>
        <p:nvSpPr>
          <p:cNvPr id="4" name="Slide Number Placeholder 3"/>
          <p:cNvSpPr>
            <a:spLocks noGrp="1"/>
          </p:cNvSpPr>
          <p:nvPr>
            <p:ph type="sldNum" sz="quarter" idx="10"/>
          </p:nvPr>
        </p:nvSpPr>
        <p:spPr/>
        <p:txBody>
          <a:bodyPr/>
          <a:lstStyle/>
          <a:p>
            <a:pPr>
              <a:defRPr/>
            </a:pPr>
            <a:fld id="{BBC93C86-8BDE-462D-B360-090D1D580A5C}"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C0EDC34-841E-4601-B71B-1A8A0C3249E5}" type="slidenum">
              <a:rPr lang="en-US" smtClean="0"/>
              <a:pPr>
                <a:defRPr/>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71E9279-8A26-4BD7-8E84-11662933DE9C}"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33A9CAE-0A9A-499C-B3DE-365D3E3D87C1}"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ABBCB26-BF1F-4FEA-8971-E1203728F280}"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EE11762-820B-493C-B4C4-3E734D56B2D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7E74163-A0C6-4559-9DEF-E1591794228A}"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90BA87A-2BD3-4E77-828C-A6771973954D}"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41B09B5D-D7AB-44D1-9C28-54AA3D225A08}"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74CF448A-7B88-4280-A1C5-A197FED9C7F7}"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2B0737E-6FEB-47CA-AC91-844A33CF0B36}" type="slidenum">
              <a:rPr lang="en-US" smtClean="0"/>
              <a:pPr>
                <a:defRPr/>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pPr>
              <a:defRPr/>
            </a:pPr>
            <a:fld id="{DFC60F54-B706-4211-8ABC-672A3006A4EB}"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F9A8040C-1977-4349-9F29-970D995F315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apps.ku.edu/~intralib/index.php/Engagement"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hyperlink" Target="https://www2.ku.edu/~iserv/iscentral/firstthursday.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hyperlink" Target="https://apps.ku.edu/~intralib/index.php/Group_response_to_Greatness_in_Action:_Muhammad_Yunus_DVD"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www.hreo.ku.edu/training/info/courses/4" TargetMode="External"/><Relationship Id="rId7" Type="http://schemas.openxmlformats.org/officeDocument/2006/relationships/hyperlink" Target="http://gmj.gallup.com/tag/Employee%20Engagement.aspx"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hyperlink" Target="http://www.workforce.com/section/09/article/23/53/40.html" TargetMode="External"/><Relationship Id="rId5" Type="http://schemas.openxmlformats.org/officeDocument/2006/relationships/hyperlink" Target="https://www2.ku.edu/~iserv/cgi-bin/suggestionbox/comment.php" TargetMode="External"/><Relationship Id="rId4" Type="http://schemas.openxmlformats.org/officeDocument/2006/relationships/hyperlink" Target="https://apps.ku.edu/~intralib/index.php/IS_Development_Council_main_pa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Engagement</a:t>
            </a:r>
            <a:br>
              <a:rPr lang="en-US" dirty="0" smtClean="0"/>
            </a:br>
            <a:r>
              <a:rPr lang="en-US" sz="2800" dirty="0" smtClean="0"/>
              <a:t>ISDC Sponsored First Thursday Event</a:t>
            </a:r>
            <a:endParaRPr lang="en-US" sz="2800" dirty="0"/>
          </a:p>
        </p:txBody>
      </p:sp>
      <p:pic>
        <p:nvPicPr>
          <p:cNvPr id="18434" name="Picture 2" descr="C:\Documents and Settings\aroads\Local Settings\Temporary Internet Files\Content.IE5\3F3PU8D5\MPj04393560000[1].jpg"/>
          <p:cNvPicPr>
            <a:picLocks noGrp="1" noChangeAspect="1" noChangeArrowheads="1"/>
          </p:cNvPicPr>
          <p:nvPr>
            <p:ph idx="1"/>
          </p:nvPr>
        </p:nvPicPr>
        <p:blipFill>
          <a:blip r:embed="rId3" cstate="print"/>
          <a:srcRect/>
          <a:stretch>
            <a:fillRect/>
          </a:stretch>
        </p:blipFill>
        <p:spPr bwMode="auto">
          <a:xfrm>
            <a:off x="1295400" y="4114800"/>
            <a:ext cx="2743200" cy="2743200"/>
          </a:xfrm>
          <a:prstGeom prst="rect">
            <a:avLst/>
          </a:prstGeom>
          <a:noFill/>
        </p:spPr>
      </p:pic>
      <p:pic>
        <p:nvPicPr>
          <p:cNvPr id="18436" name="Picture 4" descr="C:\Documents and Settings\aroads\Local Settings\Temporary Internet Files\Content.IE5\LH3B0JR5\MPj03028360000[1].jpg"/>
          <p:cNvPicPr>
            <a:picLocks noChangeAspect="1" noChangeArrowheads="1"/>
          </p:cNvPicPr>
          <p:nvPr/>
        </p:nvPicPr>
        <p:blipFill>
          <a:blip r:embed="rId4" cstate="print"/>
          <a:srcRect/>
          <a:stretch>
            <a:fillRect/>
          </a:stretch>
        </p:blipFill>
        <p:spPr bwMode="auto">
          <a:xfrm>
            <a:off x="4876800" y="4267200"/>
            <a:ext cx="3352800" cy="2391664"/>
          </a:xfrm>
          <a:prstGeom prst="rect">
            <a:avLst/>
          </a:prstGeom>
          <a:noFill/>
        </p:spPr>
      </p:pic>
      <p:pic>
        <p:nvPicPr>
          <p:cNvPr id="18437" name="Picture 5" descr="C:\Documents and Settings\aroads\Local Settings\Temporary Internet Files\Content.IE5\JPFXKRWH\MPj04388080000[1].jpg"/>
          <p:cNvPicPr>
            <a:picLocks noChangeAspect="1" noChangeArrowheads="1"/>
          </p:cNvPicPr>
          <p:nvPr/>
        </p:nvPicPr>
        <p:blipFill>
          <a:blip r:embed="rId5" cstate="print"/>
          <a:srcRect/>
          <a:stretch>
            <a:fillRect/>
          </a:stretch>
        </p:blipFill>
        <p:spPr bwMode="auto">
          <a:xfrm rot="19817752">
            <a:off x="292753" y="2189531"/>
            <a:ext cx="2895600" cy="1949461"/>
          </a:xfrm>
          <a:prstGeom prst="rect">
            <a:avLst/>
          </a:prstGeom>
          <a:noFill/>
        </p:spPr>
      </p:pic>
      <p:pic>
        <p:nvPicPr>
          <p:cNvPr id="18438" name="Picture 6" descr="C:\Documents and Settings\aroads\Local Settings\Temporary Internet Files\Content.IE5\LH3B0JR5\MPj04384510000[1].jpg"/>
          <p:cNvPicPr>
            <a:picLocks noChangeAspect="1" noChangeArrowheads="1"/>
          </p:cNvPicPr>
          <p:nvPr/>
        </p:nvPicPr>
        <p:blipFill>
          <a:blip r:embed="rId6" cstate="print"/>
          <a:srcRect/>
          <a:stretch>
            <a:fillRect/>
          </a:stretch>
        </p:blipFill>
        <p:spPr bwMode="auto">
          <a:xfrm>
            <a:off x="2971800" y="2133600"/>
            <a:ext cx="2688062" cy="2398775"/>
          </a:xfrm>
          <a:prstGeom prst="rect">
            <a:avLst/>
          </a:prstGeom>
          <a:noFill/>
        </p:spPr>
      </p:pic>
      <p:pic>
        <p:nvPicPr>
          <p:cNvPr id="18439" name="Picture 7" descr="C:\Documents and Settings\aroads\Local Settings\Temporary Internet Files\Content.IE5\IM50ME61\MPj04332070000[1].jpg"/>
          <p:cNvPicPr>
            <a:picLocks noChangeAspect="1" noChangeArrowheads="1"/>
          </p:cNvPicPr>
          <p:nvPr/>
        </p:nvPicPr>
        <p:blipFill>
          <a:blip r:embed="rId7" cstate="print"/>
          <a:srcRect/>
          <a:stretch>
            <a:fillRect/>
          </a:stretch>
        </p:blipFill>
        <p:spPr bwMode="auto">
          <a:xfrm rot="1115526">
            <a:off x="5852125" y="1508726"/>
            <a:ext cx="2743200" cy="2743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did you think?</a:t>
            </a:r>
            <a:endParaRPr lang="en-US" dirty="0"/>
          </a:p>
        </p:txBody>
      </p:sp>
      <p:sp>
        <p:nvSpPr>
          <p:cNvPr id="7" name="Text Placeholder 6"/>
          <p:cNvSpPr>
            <a:spLocks noGrp="1"/>
          </p:cNvSpPr>
          <p:nvPr>
            <p:ph type="body" idx="1"/>
          </p:nvPr>
        </p:nvSpPr>
        <p:spPr/>
        <p:txBody>
          <a:bodyPr/>
          <a:lstStyle/>
          <a:p>
            <a:r>
              <a:rPr lang="en-US" dirty="0" smtClean="0"/>
              <a:t>Please take time to complete an assessment of this event for ISDC.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dirty="0" smtClean="0"/>
              <a:t>WHY </a:t>
            </a:r>
            <a:br>
              <a:rPr lang="en-US" dirty="0" smtClean="0"/>
            </a:br>
            <a:r>
              <a:rPr lang="en-US" sz="2800" dirty="0" smtClean="0"/>
              <a:t>ENGAGEMENT?</a:t>
            </a:r>
            <a:endParaRPr lang="en-US" sz="2800" dirty="0"/>
          </a:p>
        </p:txBody>
      </p:sp>
      <p:sp>
        <p:nvSpPr>
          <p:cNvPr id="3" name="Vertical Text Placeholder 2"/>
          <p:cNvSpPr>
            <a:spLocks noGrp="1"/>
          </p:cNvSpPr>
          <p:nvPr>
            <p:ph type="body" orient="vert" idx="1"/>
          </p:nvPr>
        </p:nvSpPr>
        <p:spPr>
          <a:xfrm rot="16200000">
            <a:off x="296863" y="388938"/>
            <a:ext cx="6019800" cy="5851525"/>
          </a:xfrm>
        </p:spPr>
        <p:txBody>
          <a:bodyPr/>
          <a:lstStyle/>
          <a:p>
            <a:endParaRPr lang="en-US" dirty="0" smtClean="0"/>
          </a:p>
          <a:p>
            <a:endParaRPr lang="en-US" dirty="0" smtClean="0"/>
          </a:p>
          <a:p>
            <a:r>
              <a:rPr lang="en-US" dirty="0" smtClean="0">
                <a:hlinkClick r:id="rId3"/>
              </a:rPr>
              <a:t>Unconference</a:t>
            </a:r>
            <a:endParaRPr lang="en-US" dirty="0" smtClean="0"/>
          </a:p>
          <a:p>
            <a:pPr lvl="1"/>
            <a:r>
              <a:rPr lang="en-US" dirty="0" smtClean="0"/>
              <a:t>Communication/Collaboration</a:t>
            </a:r>
          </a:p>
          <a:p>
            <a:pPr lvl="1"/>
            <a:r>
              <a:rPr lang="en-US" dirty="0" smtClean="0"/>
              <a:t>Leadership</a:t>
            </a:r>
          </a:p>
          <a:p>
            <a:pPr lvl="1">
              <a:buNone/>
            </a:pPr>
            <a:endParaRPr lang="en-US" dirty="0" smtClean="0"/>
          </a:p>
          <a:p>
            <a:r>
              <a:rPr lang="en-US" dirty="0" smtClean="0"/>
              <a:t>DICE</a:t>
            </a:r>
          </a:p>
          <a:p>
            <a:pPr>
              <a:buNone/>
            </a:pPr>
            <a:endParaRPr lang="en-US" dirty="0" smtClean="0"/>
          </a:p>
          <a:p>
            <a:r>
              <a:rPr lang="en-US" dirty="0" smtClean="0">
                <a:hlinkClick r:id="rId4"/>
              </a:rPr>
              <a:t>Strategic Plan 2010</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a:xfrm>
            <a:off x="457200" y="1676400"/>
            <a:ext cx="8229600" cy="4625609"/>
          </a:xfrm>
        </p:spPr>
        <p:txBody>
          <a:bodyPr>
            <a:normAutofit fontScale="92500" lnSpcReduction="20000"/>
          </a:bodyPr>
          <a:lstStyle/>
          <a:p>
            <a:endParaRPr lang="en-US" dirty="0" smtClean="0"/>
          </a:p>
          <a:p>
            <a:r>
              <a:rPr lang="en-US" dirty="0" smtClean="0"/>
              <a:t>WHY</a:t>
            </a:r>
          </a:p>
          <a:p>
            <a:endParaRPr lang="en-US" dirty="0" smtClean="0"/>
          </a:p>
          <a:p>
            <a:r>
              <a:rPr lang="en-US" dirty="0" smtClean="0"/>
              <a:t>WHAT</a:t>
            </a:r>
          </a:p>
          <a:p>
            <a:pPr lvl="1"/>
            <a:r>
              <a:rPr lang="en-US" dirty="0" smtClean="0"/>
              <a:t>Defining our terms</a:t>
            </a:r>
          </a:p>
          <a:p>
            <a:endParaRPr lang="en-US" dirty="0" smtClean="0"/>
          </a:p>
          <a:p>
            <a:r>
              <a:rPr lang="en-US" dirty="0" smtClean="0"/>
              <a:t>HOW and WHEN</a:t>
            </a:r>
          </a:p>
          <a:p>
            <a:pPr lvl="1"/>
            <a:r>
              <a:rPr lang="en-US" dirty="0" smtClean="0"/>
              <a:t>Assessing ourselves</a:t>
            </a:r>
          </a:p>
          <a:p>
            <a:pPr>
              <a:buNone/>
            </a:pPr>
            <a:endParaRPr lang="en-US" dirty="0" smtClean="0"/>
          </a:p>
          <a:p>
            <a:r>
              <a:rPr lang="en-US" dirty="0" smtClean="0"/>
              <a:t>WHERE </a:t>
            </a:r>
          </a:p>
          <a:p>
            <a:pPr lvl="1"/>
            <a:r>
              <a:rPr lang="en-US" dirty="0" smtClean="0"/>
              <a:t>Next steps, opportunities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dirty="0" smtClean="0"/>
              <a:t>WHAT  </a:t>
            </a:r>
            <a:br>
              <a:rPr lang="en-US" dirty="0" smtClean="0"/>
            </a:br>
            <a:r>
              <a:rPr lang="en-US" sz="2800" dirty="0" smtClean="0"/>
              <a:t>IS ENGAGEMENT? </a:t>
            </a:r>
            <a:endParaRPr lang="en-US" sz="2800" dirty="0"/>
          </a:p>
        </p:txBody>
      </p:sp>
      <p:sp>
        <p:nvSpPr>
          <p:cNvPr id="3" name="Vertical Text Placeholder 2"/>
          <p:cNvSpPr>
            <a:spLocks noGrp="1"/>
          </p:cNvSpPr>
          <p:nvPr>
            <p:ph type="body" orient="vert" idx="1"/>
          </p:nvPr>
        </p:nvSpPr>
        <p:spPr>
          <a:xfrm rot="16200000">
            <a:off x="76202" y="228598"/>
            <a:ext cx="6324601" cy="6477002"/>
          </a:xfrm>
        </p:spPr>
        <p:txBody>
          <a:bodyPr>
            <a:normAutofit fontScale="32500" lnSpcReduction="20000"/>
          </a:bodyPr>
          <a:lstStyle/>
          <a:p>
            <a:pPr>
              <a:buNone/>
            </a:pPr>
            <a:r>
              <a:rPr lang="en-US" sz="5500" dirty="0" smtClean="0">
                <a:solidFill>
                  <a:srgbClr val="0070C0"/>
                </a:solidFill>
              </a:rPr>
              <a:t>Group 1: </a:t>
            </a:r>
            <a:r>
              <a:rPr lang="en-US" sz="5500" dirty="0" smtClean="0"/>
              <a:t>What do you see when you see engagement?</a:t>
            </a:r>
          </a:p>
          <a:p>
            <a:r>
              <a:rPr lang="en-US" dirty="0" smtClean="0"/>
              <a:t>open arms </a:t>
            </a:r>
          </a:p>
          <a:p>
            <a:r>
              <a:rPr lang="en-US" dirty="0" smtClean="0"/>
              <a:t>eye contact </a:t>
            </a:r>
          </a:p>
          <a:p>
            <a:r>
              <a:rPr lang="en-US" dirty="0" smtClean="0"/>
              <a:t>smiles/focused attention </a:t>
            </a:r>
          </a:p>
          <a:p>
            <a:r>
              <a:rPr lang="en-US" dirty="0" smtClean="0"/>
              <a:t>healthy conversation </a:t>
            </a:r>
          </a:p>
          <a:p>
            <a:r>
              <a:rPr lang="en-US" dirty="0" smtClean="0"/>
              <a:t>people talking/gathered together </a:t>
            </a:r>
          </a:p>
          <a:p>
            <a:r>
              <a:rPr lang="en-US" dirty="0" smtClean="0"/>
              <a:t>enthusiasm </a:t>
            </a:r>
          </a:p>
          <a:p>
            <a:r>
              <a:rPr lang="en-US" dirty="0" smtClean="0"/>
              <a:t>access to management/interaction between management and staff </a:t>
            </a:r>
          </a:p>
          <a:p>
            <a:r>
              <a:rPr lang="en-US" dirty="0" smtClean="0"/>
              <a:t>fun and passion are visible/stress is less visible </a:t>
            </a:r>
          </a:p>
          <a:p>
            <a:r>
              <a:rPr lang="en-US" dirty="0" smtClean="0"/>
              <a:t>low cubicle walls (an example of work space designed to maximize engagement and collaboration) </a:t>
            </a:r>
          </a:p>
          <a:p>
            <a:r>
              <a:rPr lang="en-US" dirty="0" smtClean="0"/>
              <a:t>blogs/wikis provide access to information and interaction </a:t>
            </a:r>
          </a:p>
          <a:p>
            <a:endParaRPr lang="en-US" dirty="0" smtClean="0"/>
          </a:p>
          <a:p>
            <a:pPr>
              <a:buNone/>
            </a:pPr>
            <a:r>
              <a:rPr lang="en-US" sz="5500" dirty="0" smtClean="0">
                <a:solidFill>
                  <a:srgbClr val="0070C0"/>
                </a:solidFill>
              </a:rPr>
              <a:t>Group 2: </a:t>
            </a:r>
            <a:r>
              <a:rPr lang="en-US" sz="5500" dirty="0" smtClean="0"/>
              <a:t>What do you hear when you hear engagement?</a:t>
            </a:r>
          </a:p>
          <a:p>
            <a:r>
              <a:rPr lang="en-US" dirty="0" smtClean="0"/>
              <a:t>open dialogue/communication </a:t>
            </a:r>
          </a:p>
          <a:p>
            <a:r>
              <a:rPr lang="en-US" dirty="0" smtClean="0"/>
              <a:t>positive collaboration </a:t>
            </a:r>
          </a:p>
          <a:p>
            <a:r>
              <a:rPr lang="en-US" dirty="0" smtClean="0"/>
              <a:t>more than one person talking </a:t>
            </a:r>
          </a:p>
          <a:p>
            <a:r>
              <a:rPr lang="en-US" dirty="0" smtClean="0"/>
              <a:t>noise </a:t>
            </a:r>
          </a:p>
          <a:p>
            <a:r>
              <a:rPr lang="en-US" dirty="0" smtClean="0"/>
              <a:t>people offering solutions </a:t>
            </a:r>
          </a:p>
          <a:p>
            <a:r>
              <a:rPr lang="en-US" dirty="0" smtClean="0"/>
              <a:t>brainstorming </a:t>
            </a:r>
          </a:p>
          <a:p>
            <a:r>
              <a:rPr lang="en-US" dirty="0" smtClean="0"/>
              <a:t>team-building exercises </a:t>
            </a:r>
          </a:p>
          <a:p>
            <a:r>
              <a:rPr lang="en-US" dirty="0" smtClean="0"/>
              <a:t>offers of help </a:t>
            </a:r>
          </a:p>
          <a:p>
            <a:r>
              <a:rPr lang="en-US" dirty="0" smtClean="0"/>
              <a:t>laughter </a:t>
            </a:r>
          </a:p>
          <a:p>
            <a:r>
              <a:rPr lang="en-US" dirty="0" smtClean="0"/>
              <a:t>cooperation </a:t>
            </a:r>
          </a:p>
          <a:p>
            <a:r>
              <a:rPr lang="en-US" dirty="0" smtClean="0"/>
              <a:t>emotion/passion </a:t>
            </a:r>
          </a:p>
          <a:p>
            <a:r>
              <a:rPr lang="en-US" dirty="0" smtClean="0"/>
              <a:t>camaraderie/cooperation </a:t>
            </a:r>
          </a:p>
          <a:p>
            <a:r>
              <a:rPr lang="en-US" dirty="0" smtClean="0"/>
              <a:t>statements like "I think..." or "I feel..." </a:t>
            </a:r>
          </a:p>
          <a:p>
            <a:r>
              <a:rPr lang="en-US" dirty="0" smtClean="0"/>
              <a:t>courtesy </a:t>
            </a:r>
          </a:p>
          <a:p>
            <a:r>
              <a:rPr lang="en-US" dirty="0" smtClean="0"/>
              <a:t>caring </a:t>
            </a:r>
          </a:p>
          <a:p>
            <a:r>
              <a:rPr lang="en-US" dirty="0" smtClean="0"/>
              <a:t>positive reinforcement/acknowledgment </a:t>
            </a:r>
          </a:p>
          <a:p>
            <a:r>
              <a:rPr lang="en-US" dirty="0" smtClean="0"/>
              <a:t>reaching across boundaries </a:t>
            </a:r>
          </a:p>
          <a:p>
            <a:r>
              <a:rPr lang="en-US" dirty="0" smtClean="0"/>
              <a:t>understanding work flow/</a:t>
            </a:r>
            <a:r>
              <a:rPr lang="en-US" dirty="0" err="1" smtClean="0"/>
              <a:t>hiearchies</a:t>
            </a:r>
            <a:r>
              <a:rPr lang="en-US" dirty="0" smtClean="0"/>
              <a:t> </a:t>
            </a:r>
          </a:p>
          <a:p>
            <a:r>
              <a:rPr lang="en-US" dirty="0" smtClean="0"/>
              <a:t>lateral communication </a:t>
            </a:r>
          </a:p>
          <a:p>
            <a:r>
              <a:rPr lang="en-US" dirty="0" smtClean="0"/>
              <a:t>questions being asked </a:t>
            </a:r>
          </a:p>
          <a:p>
            <a:r>
              <a:rPr lang="en-US" dirty="0" smtClean="0"/>
              <a:t>spontaneous fun </a:t>
            </a:r>
          </a:p>
          <a:p>
            <a:endParaRPr lang="en-US" dirty="0" smtClean="0"/>
          </a:p>
          <a:p>
            <a:pPr>
              <a:buNone/>
            </a:pPr>
            <a:endParaRPr lang="en-US" dirty="0" smtClean="0"/>
          </a:p>
          <a:p>
            <a:pPr>
              <a:buNone/>
            </a:pPr>
            <a:r>
              <a:rPr lang="en-US" sz="5500" dirty="0" smtClean="0">
                <a:solidFill>
                  <a:srgbClr val="0070C0"/>
                </a:solidFill>
              </a:rPr>
              <a:t>Group 3 : </a:t>
            </a:r>
            <a:r>
              <a:rPr lang="en-US" sz="5500" dirty="0" smtClean="0"/>
              <a:t>What do you think/feel when you experience engagement?</a:t>
            </a:r>
          </a:p>
          <a:p>
            <a:r>
              <a:rPr lang="en-US" dirty="0" smtClean="0"/>
              <a:t>focused </a:t>
            </a:r>
          </a:p>
          <a:p>
            <a:r>
              <a:rPr lang="en-US" dirty="0" smtClean="0"/>
              <a:t>part of a group </a:t>
            </a:r>
          </a:p>
          <a:p>
            <a:r>
              <a:rPr lang="en-US" dirty="0" smtClean="0"/>
              <a:t>excitement </a:t>
            </a:r>
          </a:p>
          <a:p>
            <a:r>
              <a:rPr lang="en-US" dirty="0" smtClean="0"/>
              <a:t>inspired </a:t>
            </a:r>
          </a:p>
          <a:p>
            <a:r>
              <a:rPr lang="en-US" dirty="0" smtClean="0"/>
              <a:t>energized </a:t>
            </a:r>
          </a:p>
          <a:p>
            <a:r>
              <a:rPr lang="en-US" dirty="0" smtClean="0"/>
              <a:t>satisfied </a:t>
            </a:r>
          </a:p>
          <a:p>
            <a:r>
              <a:rPr lang="en-US" dirty="0" smtClean="0"/>
              <a:t>organized </a:t>
            </a:r>
          </a:p>
          <a:p>
            <a:r>
              <a:rPr lang="en-US" dirty="0" smtClean="0"/>
              <a:t>that success is a worthwhile pursuit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Greatness in Action  </a:t>
            </a:r>
            <a:br>
              <a:rPr lang="en-US" dirty="0" smtClean="0"/>
            </a:br>
            <a:r>
              <a:rPr lang="en-US" sz="3100" dirty="0" smtClean="0"/>
              <a:t>Muhammad Yunus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Discussion (see </a:t>
            </a:r>
            <a:r>
              <a:rPr lang="en-US" dirty="0" smtClean="0">
                <a:hlinkClick r:id="rId3"/>
              </a:rPr>
              <a:t>wiki </a:t>
            </a:r>
            <a:r>
              <a:rPr lang="en-US" dirty="0" smtClean="0"/>
              <a:t>for more discussion)</a:t>
            </a:r>
          </a:p>
          <a:p>
            <a:pPr lvl="1"/>
            <a:r>
              <a:rPr lang="en-US" dirty="0" smtClean="0"/>
              <a:t>The group felt that Muhammad </a:t>
            </a:r>
            <a:r>
              <a:rPr lang="en-US" dirty="0" err="1" smtClean="0"/>
              <a:t>Yunus's</a:t>
            </a:r>
            <a:r>
              <a:rPr lang="en-US" dirty="0" smtClean="0"/>
              <a:t> high level of engagement was evident by: </a:t>
            </a:r>
          </a:p>
          <a:p>
            <a:pPr lvl="2"/>
            <a:r>
              <a:rPr lang="en-US" dirty="0" smtClean="0"/>
              <a:t>his passion </a:t>
            </a:r>
          </a:p>
          <a:p>
            <a:pPr lvl="2"/>
            <a:r>
              <a:rPr lang="en-US" dirty="0" smtClean="0"/>
              <a:t>his realization that there was a need to address </a:t>
            </a:r>
          </a:p>
          <a:p>
            <a:pPr lvl="2"/>
            <a:r>
              <a:rPr lang="en-US" dirty="0" smtClean="0"/>
              <a:t>his conscience </a:t>
            </a:r>
          </a:p>
          <a:p>
            <a:pPr lvl="2"/>
            <a:r>
              <a:rPr lang="en-US" dirty="0" smtClean="0"/>
              <a:t>his talent </a:t>
            </a:r>
          </a:p>
          <a:p>
            <a:pPr lvl="2"/>
            <a:r>
              <a:rPr lang="en-US" dirty="0" smtClean="0"/>
              <a:t>his curiosity </a:t>
            </a:r>
          </a:p>
          <a:p>
            <a:pPr lvl="2"/>
            <a:r>
              <a:rPr lang="en-US" dirty="0" smtClean="0"/>
              <a:t>his belief in people </a:t>
            </a:r>
          </a:p>
          <a:p>
            <a:pPr lvl="2"/>
            <a:r>
              <a:rPr lang="en-US" dirty="0" smtClean="0"/>
              <a:t>his vision </a:t>
            </a:r>
          </a:p>
          <a:p>
            <a:pPr lvl="2"/>
            <a:r>
              <a:rPr lang="en-US" dirty="0" smtClean="0"/>
              <a:t>his testing of assumptions </a:t>
            </a:r>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Title 3"/>
          <p:cNvSpPr>
            <a:spLocks noGrp="1"/>
          </p:cNvSpPr>
          <p:nvPr>
            <p:ph type="title" orient="vert"/>
          </p:nvPr>
        </p:nvSpPr>
        <p:spPr/>
        <p:txBody>
          <a:bodyPr/>
          <a:lstStyle/>
          <a:p>
            <a:r>
              <a:rPr lang="en-US" dirty="0" smtClean="0"/>
              <a:t>HOW AND WHEN</a:t>
            </a:r>
            <a:br>
              <a:rPr lang="en-US" dirty="0" smtClean="0"/>
            </a:br>
            <a:r>
              <a:rPr lang="en-US" sz="2800" dirty="0" smtClean="0"/>
              <a:t>ARE WE ENGAGED?</a:t>
            </a:r>
            <a:endParaRPr lang="en-US" sz="2800" dirty="0"/>
          </a:p>
        </p:txBody>
      </p:sp>
      <p:sp>
        <p:nvSpPr>
          <p:cNvPr id="5" name="Vertical Text Placeholder 4"/>
          <p:cNvSpPr>
            <a:spLocks noGrp="1"/>
          </p:cNvSpPr>
          <p:nvPr>
            <p:ph type="body" orient="vert" idx="1"/>
          </p:nvPr>
        </p:nvSpPr>
        <p:spPr>
          <a:xfrm rot="16200000">
            <a:off x="220663" y="312738"/>
            <a:ext cx="6019800" cy="5851525"/>
          </a:xfrm>
        </p:spPr>
        <p:txBody>
          <a:bodyPr/>
          <a:lstStyle/>
          <a:p>
            <a:r>
              <a:rPr lang="en-US" dirty="0" smtClean="0"/>
              <a:t> Engagement Self –Assessment</a:t>
            </a:r>
          </a:p>
          <a:p>
            <a:pPr>
              <a:buNone/>
            </a:pPr>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pPr algn="ctr">
              <a:buNone/>
            </a:pPr>
            <a:r>
              <a:rPr lang="en-US" b="1" dirty="0" smtClean="0"/>
              <a:t>How engaged are you</a:t>
            </a:r>
          </a:p>
          <a:p>
            <a:pPr algn="ctr">
              <a:buNone/>
            </a:pPr>
            <a:r>
              <a:rPr lang="en-US" b="1" dirty="0" smtClean="0"/>
              <a:t> on a good day?</a:t>
            </a:r>
          </a:p>
          <a:p>
            <a:pPr algn="ctr">
              <a:buNone/>
            </a:pPr>
            <a:endParaRPr lang="en-US" sz="2800" b="1" dirty="0" smtClean="0"/>
          </a:p>
          <a:p>
            <a:pPr algn="just">
              <a:buNone/>
            </a:pPr>
            <a:r>
              <a:rPr lang="en-US" sz="2800" b="1" dirty="0" smtClean="0"/>
              <a:t>			 W - </a:t>
            </a:r>
            <a:r>
              <a:rPr lang="en-US" sz="2800" dirty="0" smtClean="0"/>
              <a:t>WORK</a:t>
            </a:r>
          </a:p>
          <a:p>
            <a:pPr algn="just">
              <a:buNone/>
            </a:pPr>
            <a:r>
              <a:rPr lang="en-US" sz="2800" b="1" dirty="0" smtClean="0"/>
              <a:t>			 P - </a:t>
            </a:r>
            <a:r>
              <a:rPr lang="en-US" sz="2800" dirty="0" smtClean="0"/>
              <a:t>PERSONAL </a:t>
            </a:r>
          </a:p>
        </p:txBody>
      </p:sp>
      <p:graphicFrame>
        <p:nvGraphicFramePr>
          <p:cNvPr id="6" name="Diagram 5"/>
          <p:cNvGraphicFramePr/>
          <p:nvPr/>
        </p:nvGraphicFramePr>
        <p:xfrm>
          <a:off x="1600200" y="1219200"/>
          <a:ext cx="3581400" cy="2019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marL="571500" indent="-571500" eaLnBrk="1" hangingPunct="1"/>
            <a:r>
              <a:rPr lang="en-US" dirty="0" smtClean="0"/>
              <a:t>Barriers? Helps? Choices?</a:t>
            </a:r>
          </a:p>
        </p:txBody>
      </p:sp>
      <p:sp>
        <p:nvSpPr>
          <p:cNvPr id="3075" name="Rectangle 3"/>
          <p:cNvSpPr>
            <a:spLocks noGrp="1" noChangeArrowheads="1"/>
          </p:cNvSpPr>
          <p:nvPr>
            <p:ph idx="1"/>
          </p:nvPr>
        </p:nvSpPr>
        <p:spPr>
          <a:xfrm>
            <a:off x="4460875" y="1600200"/>
            <a:ext cx="4225925" cy="4525963"/>
          </a:xfrm>
        </p:spPr>
        <p:txBody>
          <a:bodyPr/>
          <a:lstStyle/>
          <a:p>
            <a:pPr eaLnBrk="1" hangingPunct="1"/>
            <a:r>
              <a:rPr lang="en-US" dirty="0" smtClean="0"/>
              <a:t>Where are you and the people on your team? </a:t>
            </a:r>
          </a:p>
          <a:p>
            <a:pPr eaLnBrk="1" hangingPunct="1">
              <a:buNone/>
            </a:pPr>
            <a:endParaRPr lang="en-US" dirty="0" smtClean="0"/>
          </a:p>
          <a:p>
            <a:pPr eaLnBrk="1" hangingPunct="1"/>
            <a:r>
              <a:rPr lang="en-US" dirty="0" smtClean="0"/>
              <a:t>How much of your talent, passion, and commitment are you volunteering?</a:t>
            </a:r>
          </a:p>
        </p:txBody>
      </p:sp>
      <p:pic>
        <p:nvPicPr>
          <p:cNvPr id="2052" name="Picture 4" descr="Choices"/>
          <p:cNvPicPr>
            <a:picLocks noChangeAspect="1" noChangeArrowheads="1"/>
          </p:cNvPicPr>
          <p:nvPr/>
        </p:nvPicPr>
        <p:blipFill>
          <a:blip r:embed="rId3" cstate="print"/>
          <a:srcRect/>
          <a:stretch>
            <a:fillRect/>
          </a:stretch>
        </p:blipFill>
        <p:spPr bwMode="auto">
          <a:xfrm>
            <a:off x="152400" y="1828800"/>
            <a:ext cx="3846513" cy="3670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Vertical Text Placeholder 3"/>
          <p:cNvSpPr>
            <a:spLocks noGrp="1"/>
          </p:cNvSpPr>
          <p:nvPr>
            <p:ph type="body" orient="vert" idx="1"/>
          </p:nvPr>
        </p:nvSpPr>
        <p:spPr>
          <a:xfrm rot="16200000">
            <a:off x="830263" y="922337"/>
            <a:ext cx="6019800" cy="5851525"/>
          </a:xfrm>
        </p:spPr>
        <p:txBody>
          <a:bodyPr>
            <a:normAutofit lnSpcReduction="1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z="2800" dirty="0" smtClean="0"/>
              <a:t>I plan to engage differently in my work or personal life by…</a:t>
            </a:r>
            <a:endParaRPr lang="en-US" sz="2800" dirty="0"/>
          </a:p>
        </p:txBody>
      </p:sp>
      <p:pic>
        <p:nvPicPr>
          <p:cNvPr id="3075" name="Picture 3" descr="Voice Model Editable"/>
          <p:cNvPicPr>
            <a:picLocks noChangeAspect="1" noChangeArrowheads="1"/>
          </p:cNvPicPr>
          <p:nvPr/>
        </p:nvPicPr>
        <p:blipFill>
          <a:blip r:embed="rId3" cstate="print"/>
          <a:srcRect/>
          <a:stretch>
            <a:fillRect/>
          </a:stretch>
        </p:blipFill>
        <p:spPr bwMode="auto">
          <a:xfrm>
            <a:off x="914400" y="304800"/>
            <a:ext cx="4953000" cy="4953000"/>
          </a:xfrm>
          <a:prstGeom prst="rect">
            <a:avLst/>
          </a:prstGeom>
          <a:noFill/>
          <a:ln w="9525">
            <a:noFill/>
            <a:miter lim="800000"/>
            <a:headEnd/>
            <a:tailEnd/>
          </a:ln>
        </p:spPr>
      </p:pic>
      <p:sp>
        <p:nvSpPr>
          <p:cNvPr id="7" name="Vertical Title 3"/>
          <p:cNvSpPr>
            <a:spLocks noGrp="1"/>
          </p:cNvSpPr>
          <p:nvPr>
            <p:ph type="title" orient="vert"/>
          </p:nvPr>
        </p:nvSpPr>
        <p:spPr>
          <a:xfrm>
            <a:off x="6781800" y="274640"/>
            <a:ext cx="1905000" cy="5851525"/>
          </a:xfrm>
        </p:spPr>
        <p:txBody>
          <a:bodyPr/>
          <a:lstStyle/>
          <a:p>
            <a:r>
              <a:rPr lang="en-US" dirty="0" smtClean="0"/>
              <a:t>HOW AND WHERE</a:t>
            </a:r>
            <a:br>
              <a:rPr lang="en-US" dirty="0" smtClean="0"/>
            </a:br>
            <a:r>
              <a:rPr lang="en-US" sz="2800" dirty="0" smtClean="0"/>
              <a:t>CAN I GET ENGAGED?</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Title 3"/>
          <p:cNvSpPr>
            <a:spLocks noGrp="1"/>
          </p:cNvSpPr>
          <p:nvPr>
            <p:ph type="title"/>
          </p:nvPr>
        </p:nvSpPr>
        <p:spPr/>
        <p:txBody>
          <a:bodyPr>
            <a:normAutofit fontScale="90000"/>
          </a:bodyPr>
          <a:lstStyle/>
          <a:p>
            <a:r>
              <a:rPr lang="en-US" dirty="0" smtClean="0"/>
              <a:t>HOW AND WHERE</a:t>
            </a:r>
            <a:br>
              <a:rPr lang="en-US" dirty="0" smtClean="0"/>
            </a:br>
            <a:r>
              <a:rPr lang="en-US" sz="2800" dirty="0" smtClean="0"/>
              <a:t>CAN I GET ENGAGED?</a:t>
            </a:r>
            <a:endParaRPr lang="en-US" sz="2800" dirty="0"/>
          </a:p>
        </p:txBody>
      </p:sp>
      <p:sp>
        <p:nvSpPr>
          <p:cNvPr id="8" name="Content Placeholder 7"/>
          <p:cNvSpPr>
            <a:spLocks noGrp="1"/>
          </p:cNvSpPr>
          <p:nvPr>
            <p:ph idx="1"/>
          </p:nvPr>
        </p:nvSpPr>
        <p:spPr/>
        <p:txBody>
          <a:bodyPr>
            <a:normAutofit/>
          </a:bodyPr>
          <a:lstStyle/>
          <a:p>
            <a:pPr lvl="1">
              <a:buNone/>
            </a:pPr>
            <a:endParaRPr lang="en-US" dirty="0" smtClean="0"/>
          </a:p>
          <a:p>
            <a:r>
              <a:rPr lang="en-US" dirty="0" smtClean="0"/>
              <a:t>Supervisor  Resources</a:t>
            </a:r>
          </a:p>
          <a:p>
            <a:endParaRPr lang="en-US" dirty="0" smtClean="0"/>
          </a:p>
          <a:p>
            <a:r>
              <a:rPr lang="en-US" dirty="0" smtClean="0">
                <a:hlinkClick r:id="rId3"/>
              </a:rPr>
              <a:t>Leadership  (HREO) resources</a:t>
            </a:r>
            <a:endParaRPr lang="en-US" dirty="0" smtClean="0"/>
          </a:p>
          <a:p>
            <a:endParaRPr lang="en-US" dirty="0" smtClean="0"/>
          </a:p>
          <a:p>
            <a:r>
              <a:rPr lang="en-US" dirty="0" smtClean="0"/>
              <a:t>ISDC  Task Forces</a:t>
            </a:r>
          </a:p>
          <a:p>
            <a:pPr lvl="1"/>
            <a:r>
              <a:rPr lang="en-US" dirty="0" smtClean="0"/>
              <a:t>communication</a:t>
            </a:r>
          </a:p>
          <a:p>
            <a:pPr lvl="1"/>
            <a:r>
              <a:rPr lang="en-US" dirty="0" smtClean="0"/>
              <a:t>wiki </a:t>
            </a:r>
          </a:p>
          <a:p>
            <a:endParaRPr lang="en-US" dirty="0" smtClean="0"/>
          </a:p>
        </p:txBody>
      </p:sp>
      <p:sp>
        <p:nvSpPr>
          <p:cNvPr id="9" name="Text Placeholder 8"/>
          <p:cNvSpPr>
            <a:spLocks noGrp="1"/>
          </p:cNvSpPr>
          <p:nvPr>
            <p:ph type="body" sz="half" idx="2"/>
          </p:nvPr>
        </p:nvSpPr>
        <p:spPr/>
        <p:txBody>
          <a:bodyPr>
            <a:normAutofit lnSpcReduction="10000"/>
          </a:bodyPr>
          <a:lstStyle/>
          <a:p>
            <a:r>
              <a:rPr lang="en-US" dirty="0" smtClean="0"/>
              <a:t> IS Development Council Wiki </a:t>
            </a:r>
            <a:r>
              <a:rPr lang="en-US" u="sng" dirty="0" smtClean="0">
                <a:hlinkClick r:id="rId4"/>
              </a:rPr>
              <a:t>https://apps.ku.edu/~intralib/index.php/IS_Development_Council_main_page</a:t>
            </a:r>
            <a:r>
              <a:rPr lang="en-US" dirty="0" smtClean="0"/>
              <a:t> </a:t>
            </a:r>
          </a:p>
          <a:p>
            <a:endParaRPr lang="en-US" dirty="0" smtClean="0"/>
          </a:p>
          <a:p>
            <a:r>
              <a:rPr lang="en-US" dirty="0" smtClean="0"/>
              <a:t>IS Suggestion Box </a:t>
            </a:r>
            <a:r>
              <a:rPr lang="en-US" u="sng" dirty="0" smtClean="0">
                <a:hlinkClick r:id="rId5"/>
              </a:rPr>
              <a:t>https://www2.ku.edu/~iserv/cgi-bin/suggestionbox/comment.php</a:t>
            </a:r>
            <a:endParaRPr lang="en-US" u="sng" dirty="0" smtClean="0"/>
          </a:p>
          <a:p>
            <a:endParaRPr lang="en-US" dirty="0" smtClean="0"/>
          </a:p>
          <a:p>
            <a:r>
              <a:rPr lang="en-US" dirty="0" smtClean="0"/>
              <a:t>Gallup’s Q12 – Twelve questions to measure employee engagement </a:t>
            </a:r>
            <a:r>
              <a:rPr lang="en-US" u="sng" dirty="0" smtClean="0">
                <a:hlinkClick r:id="rId6"/>
              </a:rPr>
              <a:t>http://www.workforce.com/section/09/article/23/53/40.html</a:t>
            </a:r>
            <a:r>
              <a:rPr lang="en-US" dirty="0" smtClean="0"/>
              <a:t> </a:t>
            </a:r>
          </a:p>
          <a:p>
            <a:endParaRPr lang="en-US" dirty="0" smtClean="0"/>
          </a:p>
          <a:p>
            <a:r>
              <a:rPr lang="en-US" dirty="0" smtClean="0"/>
              <a:t>Gallup Management Journal – Engagement Blog  </a:t>
            </a:r>
            <a:r>
              <a:rPr lang="en-US" u="sng" dirty="0" smtClean="0">
                <a:hlinkClick r:id="rId7"/>
              </a:rPr>
              <a:t>http://gmj.gallup.com/tag/Employee%20Engagement.aspx</a:t>
            </a:r>
            <a:r>
              <a:rPr lang="en-US" dirty="0" smtClean="0"/>
              <a:t>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160</TotalTime>
  <Words>765</Words>
  <Application>Microsoft Office PowerPoint</Application>
  <PresentationFormat>On-screen Show (4:3)</PresentationFormat>
  <Paragraphs>171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Engagement ISDC Sponsored First Thursday Event</vt:lpstr>
      <vt:lpstr>WHY  ENGAGEMENT?</vt:lpstr>
      <vt:lpstr>Outline  </vt:lpstr>
      <vt:lpstr>WHAT   IS ENGAGEMENT? </vt:lpstr>
      <vt:lpstr> Greatness in Action   Muhammad Yunus </vt:lpstr>
      <vt:lpstr>HOW AND WHEN ARE WE ENGAGED?</vt:lpstr>
      <vt:lpstr>Barriers? Helps? Choices?</vt:lpstr>
      <vt:lpstr>HOW AND WHERE CAN I GET ENGAGED?</vt:lpstr>
      <vt:lpstr>HOW AND WHERE CAN I GET ENGAGED?</vt:lpstr>
      <vt:lpstr>What did you think?</vt:lpstr>
    </vt:vector>
  </TitlesOfParts>
  <Company>KU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About Your Team?</dc:title>
  <dc:creator>University of Kansas</dc:creator>
  <cp:lastModifiedBy>Chris &amp; Angie Rathmel</cp:lastModifiedBy>
  <cp:revision>20</cp:revision>
  <dcterms:created xsi:type="dcterms:W3CDTF">2009-04-21T21:56:35Z</dcterms:created>
  <dcterms:modified xsi:type="dcterms:W3CDTF">2009-11-15T04:30:40Z</dcterms:modified>
</cp:coreProperties>
</file>